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936" r:id="rId1"/>
  </p:sldMasterIdLst>
  <p:notesMasterIdLst>
    <p:notesMasterId r:id="rId12"/>
  </p:notesMasterIdLst>
  <p:handoutMasterIdLst>
    <p:handoutMasterId r:id="rId13"/>
  </p:handoutMasterIdLst>
  <p:sldIdLst>
    <p:sldId id="468" r:id="rId2"/>
    <p:sldId id="607" r:id="rId3"/>
    <p:sldId id="608" r:id="rId4"/>
    <p:sldId id="606" r:id="rId5"/>
    <p:sldId id="600" r:id="rId6"/>
    <p:sldId id="614" r:id="rId7"/>
    <p:sldId id="602" r:id="rId8"/>
    <p:sldId id="610" r:id="rId9"/>
    <p:sldId id="613" r:id="rId10"/>
    <p:sldId id="619" r:id="rId11"/>
  </p:sldIdLst>
  <p:sldSz cx="9144000" cy="6858000" type="screen4x3"/>
  <p:notesSz cx="6797675" cy="9926638"/>
  <p:embeddedFontLst>
    <p:embeddedFont>
      <p:font typeface="微軟正黑體" panose="020B0604030504040204" pitchFamily="34" charset="-120"/>
      <p:regular r:id="rId14"/>
      <p:bold r:id="rId15"/>
    </p:embeddedFont>
    <p:embeddedFont>
      <p:font typeface="Constantia" panose="02030602050306030303" pitchFamily="18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標楷體" panose="03000509000000000000" pitchFamily="65" charset="-120"/>
      <p:regular r:id="rId24"/>
    </p:embeddedFont>
    <p:embeddedFont>
      <p:font typeface="Wingdings 2" panose="05020102010507070707" pitchFamily="18" charset="2"/>
      <p:regular r:id="rId25"/>
    </p:embeddedFont>
  </p:embeddedFont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FF00"/>
    <a:srgbClr val="FF6600"/>
    <a:srgbClr val="0000FF"/>
    <a:srgbClr val="003399"/>
    <a:srgbClr val="66CCFF"/>
    <a:srgbClr val="BE4B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674" autoAdjust="0"/>
    <p:restoredTop sz="94660"/>
  </p:normalViewPr>
  <p:slideViewPr>
    <p:cSldViewPr>
      <p:cViewPr varScale="1">
        <p:scale>
          <a:sx n="57" d="100"/>
          <a:sy n="57" d="100"/>
        </p:scale>
        <p:origin x="67" y="59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6456"/>
    </p:cViewPr>
  </p:sorterViewPr>
  <p:notesViewPr>
    <p:cSldViewPr>
      <p:cViewPr varScale="1">
        <p:scale>
          <a:sx n="55" d="100"/>
          <a:sy n="55" d="100"/>
        </p:scale>
        <p:origin x="-1878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DE2AA5-5C95-4EC2-BF75-634B0FA06AC3}" type="doc">
      <dgm:prSet loTypeId="urn:microsoft.com/office/officeart/2005/8/layout/process2" loCatId="process" qsTypeId="urn:microsoft.com/office/officeart/2005/8/quickstyle/simple2" qsCatId="simple" csTypeId="urn:microsoft.com/office/officeart/2005/8/colors/accent1_2" csCatId="accent1" phldr="1"/>
      <dgm:spPr/>
    </dgm:pt>
    <dgm:pt modelId="{2E21B965-055D-4508-8673-51D8C3D45AB0}">
      <dgm:prSet phldrT="[文字]" custT="1"/>
      <dgm:spPr>
        <a:solidFill>
          <a:srgbClr val="FF0000"/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單位列管表冊</a:t>
          </a:r>
          <a:endParaRPr lang="zh-TW" altLang="en-US" sz="3600" dirty="0">
            <a:latin typeface="+mj-ea"/>
            <a:ea typeface="+mj-ea"/>
          </a:endParaRPr>
        </a:p>
      </dgm:t>
    </dgm:pt>
    <dgm:pt modelId="{5F413DD8-E097-4D0E-8445-1DBBD51CCEEB}" type="parTrans" cxnId="{6E3BE62B-B4ED-4BDF-881D-D388030B2237}">
      <dgm:prSet/>
      <dgm:spPr/>
      <dgm:t>
        <a:bodyPr/>
        <a:lstStyle/>
        <a:p>
          <a:endParaRPr lang="zh-TW" altLang="en-US"/>
        </a:p>
      </dgm:t>
    </dgm:pt>
    <dgm:pt modelId="{FCB94EF0-D1DA-4259-A70B-536C2AC7A23F}" type="sibTrans" cxnId="{6E3BE62B-B4ED-4BDF-881D-D388030B2237}">
      <dgm:prSet/>
      <dgm:spPr/>
      <dgm:t>
        <a:bodyPr/>
        <a:lstStyle/>
        <a:p>
          <a:endParaRPr lang="zh-TW" altLang="en-US"/>
        </a:p>
      </dgm:t>
    </dgm:pt>
    <dgm:pt modelId="{BC5B1F9A-658D-41F5-9E27-221F38526F93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表冊填報說明</a:t>
          </a:r>
          <a:endParaRPr lang="zh-TW" altLang="en-US" sz="3600" dirty="0">
            <a:latin typeface="+mj-ea"/>
            <a:ea typeface="+mj-ea"/>
          </a:endParaRPr>
        </a:p>
      </dgm:t>
    </dgm:pt>
    <dgm:pt modelId="{C633F83E-C101-4359-9C51-66B74BDD7EB0}" type="parTrans" cxnId="{8C1D3FB9-929B-4A5F-B8A2-9C00739B57DF}">
      <dgm:prSet/>
      <dgm:spPr/>
      <dgm:t>
        <a:bodyPr/>
        <a:lstStyle/>
        <a:p>
          <a:endParaRPr lang="zh-TW" altLang="en-US"/>
        </a:p>
      </dgm:t>
    </dgm:pt>
    <dgm:pt modelId="{68D0C474-7842-464C-96F6-0ED36A38EF37}" type="sibTrans" cxnId="{8C1D3FB9-929B-4A5F-B8A2-9C00739B57DF}">
      <dgm:prSet/>
      <dgm:spPr/>
      <dgm:t>
        <a:bodyPr/>
        <a:lstStyle/>
        <a:p>
          <a:endParaRPr lang="zh-TW" altLang="en-US"/>
        </a:p>
      </dgm:t>
    </dgm:pt>
    <dgm:pt modelId="{E25EBEBE-8A55-46F3-823C-A92B80EC80F2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系統操作說明</a:t>
          </a:r>
          <a:endParaRPr lang="zh-TW" altLang="en-US" sz="3600" dirty="0">
            <a:latin typeface="+mj-ea"/>
            <a:ea typeface="+mj-ea"/>
          </a:endParaRPr>
        </a:p>
      </dgm:t>
    </dgm:pt>
    <dgm:pt modelId="{B6669AD1-902D-4A87-8A28-1880C8423B1D}" type="parTrans" cxnId="{2A3F38A4-1A70-41FD-9E23-F046D45A5735}">
      <dgm:prSet/>
      <dgm:spPr/>
      <dgm:t>
        <a:bodyPr/>
        <a:lstStyle/>
        <a:p>
          <a:endParaRPr lang="zh-TW" altLang="en-US"/>
        </a:p>
      </dgm:t>
    </dgm:pt>
    <dgm:pt modelId="{D4F2FE56-C716-4A5D-B7E5-372C65AED995}" type="sibTrans" cxnId="{2A3F38A4-1A70-41FD-9E23-F046D45A5735}">
      <dgm:prSet/>
      <dgm:spPr/>
      <dgm:t>
        <a:bodyPr/>
        <a:lstStyle/>
        <a:p>
          <a:endParaRPr lang="zh-TW" altLang="en-US"/>
        </a:p>
      </dgm:t>
    </dgm:pt>
    <dgm:pt modelId="{49464386-4901-43DA-BAFE-EBF9EF08AAD3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zh-TW" altLang="en-US" sz="3600" dirty="0">
            <a:latin typeface="+mj-ea"/>
            <a:ea typeface="+mj-ea"/>
          </a:endParaRPr>
        </a:p>
      </dgm:t>
    </dgm:pt>
    <dgm:pt modelId="{C3C4DE56-0C02-46BE-A811-8D82CB146E51}" type="sibTrans" cxnId="{7634DBC9-A2F3-4904-93B2-5BC0517EB9D6}">
      <dgm:prSet/>
      <dgm:spPr/>
      <dgm:t>
        <a:bodyPr/>
        <a:lstStyle/>
        <a:p>
          <a:endParaRPr lang="zh-TW" altLang="en-US"/>
        </a:p>
      </dgm:t>
    </dgm:pt>
    <dgm:pt modelId="{2CD3514B-F73A-4CE2-99B8-3DFF5B9632C8}" type="parTrans" cxnId="{7634DBC9-A2F3-4904-93B2-5BC0517EB9D6}">
      <dgm:prSet/>
      <dgm:spPr/>
      <dgm:t>
        <a:bodyPr/>
        <a:lstStyle/>
        <a:p>
          <a:endParaRPr lang="zh-TW" altLang="en-US"/>
        </a:p>
      </dgm:t>
    </dgm:pt>
    <dgm:pt modelId="{B0C18121-5B62-47A7-B900-843DF54275A1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zh-TW" altLang="en-US" sz="3600" dirty="0">
            <a:latin typeface="+mj-ea"/>
            <a:ea typeface="+mj-ea"/>
          </a:endParaRPr>
        </a:p>
      </dgm:t>
    </dgm:pt>
    <dgm:pt modelId="{DE1036A5-1399-4B5A-9240-CCD665FFFCA2}" type="sibTrans" cxnId="{139A7190-697A-44BF-B710-20B8A35C6E21}">
      <dgm:prSet/>
      <dgm:spPr/>
      <dgm:t>
        <a:bodyPr/>
        <a:lstStyle/>
        <a:p>
          <a:endParaRPr lang="zh-TW" altLang="en-US"/>
        </a:p>
      </dgm:t>
    </dgm:pt>
    <dgm:pt modelId="{EEEB43AF-F43F-46F0-A5CB-B0062779B16D}" type="parTrans" cxnId="{139A7190-697A-44BF-B710-20B8A35C6E21}">
      <dgm:prSet/>
      <dgm:spPr/>
      <dgm:t>
        <a:bodyPr/>
        <a:lstStyle/>
        <a:p>
          <a:endParaRPr lang="zh-TW" altLang="en-US"/>
        </a:p>
      </dgm:t>
    </dgm:pt>
    <dgm:pt modelId="{4F18F41F-58F4-4A45-9ADA-AA6E2DDD1541}" type="pres">
      <dgm:prSet presAssocID="{BBDE2AA5-5C95-4EC2-BF75-634B0FA06AC3}" presName="linearFlow" presStyleCnt="0">
        <dgm:presLayoutVars>
          <dgm:resizeHandles val="exact"/>
        </dgm:presLayoutVars>
      </dgm:prSet>
      <dgm:spPr/>
    </dgm:pt>
    <dgm:pt modelId="{D60ED38F-D1EA-4221-8009-914801B8B0D0}" type="pres">
      <dgm:prSet presAssocID="{2E21B965-055D-4508-8673-51D8C3D45AB0}" presName="node" presStyleLbl="node1" presStyleIdx="0" presStyleCnt="5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91515-3C7D-4DD5-BF3A-168FA33CB68A}" type="pres">
      <dgm:prSet presAssocID="{FCB94EF0-D1DA-4259-A70B-536C2AC7A23F}" presName="sibTrans" presStyleLbl="sibTrans2D1" presStyleIdx="0" presStyleCnt="4"/>
      <dgm:spPr/>
      <dgm:t>
        <a:bodyPr/>
        <a:lstStyle/>
        <a:p>
          <a:endParaRPr lang="zh-TW" altLang="en-US"/>
        </a:p>
      </dgm:t>
    </dgm:pt>
    <dgm:pt modelId="{FCA0A376-CB22-48F9-9F49-C8B4C0410BB0}" type="pres">
      <dgm:prSet presAssocID="{FCB94EF0-D1DA-4259-A70B-536C2AC7A23F}" presName="connectorText" presStyleLbl="sibTrans2D1" presStyleIdx="0" presStyleCnt="4"/>
      <dgm:spPr/>
      <dgm:t>
        <a:bodyPr/>
        <a:lstStyle/>
        <a:p>
          <a:endParaRPr lang="zh-TW" altLang="en-US"/>
        </a:p>
      </dgm:t>
    </dgm:pt>
    <dgm:pt modelId="{7EE9E09E-1D7E-4831-BEA7-85D5BCD158E5}" type="pres">
      <dgm:prSet presAssocID="{BC5B1F9A-658D-41F5-9E27-221F38526F93}" presName="node" presStyleLbl="node1" presStyleIdx="1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2D3B41-FE2A-4E42-8B26-7DA9CDD48324}" type="pres">
      <dgm:prSet presAssocID="{68D0C474-7842-464C-96F6-0ED36A38EF37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CA987CDA-BCE2-4F21-BB0B-F8B31DA9529E}" type="pres">
      <dgm:prSet presAssocID="{68D0C474-7842-464C-96F6-0ED36A38EF37}" presName="connectorText" presStyleLbl="sibTrans2D1" presStyleIdx="1" presStyleCnt="4"/>
      <dgm:spPr/>
      <dgm:t>
        <a:bodyPr/>
        <a:lstStyle/>
        <a:p>
          <a:endParaRPr lang="zh-TW" altLang="en-US"/>
        </a:p>
      </dgm:t>
    </dgm:pt>
    <dgm:pt modelId="{447D4934-AC62-4A82-8838-1E66802DBC52}" type="pres">
      <dgm:prSet presAssocID="{E25EBEBE-8A55-46F3-823C-A92B80EC80F2}" presName="node" presStyleLbl="node1" presStyleIdx="2" presStyleCnt="5" custScaleX="288139" custLinFactNeighborX="-28020" custLinFactNeighborY="-169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34CAED-10F3-493F-8867-A7733BBF6B19}" type="pres">
      <dgm:prSet presAssocID="{D4F2FE56-C716-4A5D-B7E5-372C65AED995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9294F9A9-7718-40EE-A01C-5812F37EBF9C}" type="pres">
      <dgm:prSet presAssocID="{D4F2FE56-C716-4A5D-B7E5-372C65AED995}" presName="connectorText" presStyleLbl="sibTrans2D1" presStyleIdx="2" presStyleCnt="4"/>
      <dgm:spPr/>
      <dgm:t>
        <a:bodyPr/>
        <a:lstStyle/>
        <a:p>
          <a:endParaRPr lang="zh-TW" altLang="en-US"/>
        </a:p>
      </dgm:t>
    </dgm:pt>
    <dgm:pt modelId="{7124EAC4-BB4D-4F0C-9EDD-71D00674E331}" type="pres">
      <dgm:prSet presAssocID="{B0C18121-5B62-47A7-B900-843DF54275A1}" presName="node" presStyleLbl="node1" presStyleIdx="3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360755-3CC3-4F26-B071-7457390F1145}" type="pres">
      <dgm:prSet presAssocID="{DE1036A5-1399-4B5A-9240-CCD665FFFCA2}" presName="sibTrans" presStyleLbl="sibTrans2D1" presStyleIdx="3" presStyleCnt="4"/>
      <dgm:spPr/>
      <dgm:t>
        <a:bodyPr/>
        <a:lstStyle/>
        <a:p>
          <a:endParaRPr lang="zh-TW" altLang="en-US"/>
        </a:p>
      </dgm:t>
    </dgm:pt>
    <dgm:pt modelId="{94613EFC-94CB-48C7-8B9F-232D65E04A58}" type="pres">
      <dgm:prSet presAssocID="{DE1036A5-1399-4B5A-9240-CCD665FFFCA2}" presName="connectorText" presStyleLbl="sibTrans2D1" presStyleIdx="3" presStyleCnt="4"/>
      <dgm:spPr/>
      <dgm:t>
        <a:bodyPr/>
        <a:lstStyle/>
        <a:p>
          <a:endParaRPr lang="zh-TW" altLang="en-US"/>
        </a:p>
      </dgm:t>
    </dgm:pt>
    <dgm:pt modelId="{BE4202D2-64CE-4A9C-8E34-D8EE9D89C7B0}" type="pres">
      <dgm:prSet presAssocID="{49464386-4901-43DA-BAFE-EBF9EF08AAD3}" presName="node" presStyleLbl="node1" presStyleIdx="4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0C46D20-3D6D-41D6-B8F0-FEE3FDB16783}" type="presOf" srcId="{68D0C474-7842-464C-96F6-0ED36A38EF37}" destId="{352D3B41-FE2A-4E42-8B26-7DA9CDD48324}" srcOrd="0" destOrd="0" presId="urn:microsoft.com/office/officeart/2005/8/layout/process2"/>
    <dgm:cxn modelId="{A2941EF8-0209-40B6-97B5-CA415CC7A9EE}" type="presOf" srcId="{2E21B965-055D-4508-8673-51D8C3D45AB0}" destId="{D60ED38F-D1EA-4221-8009-914801B8B0D0}" srcOrd="0" destOrd="0" presId="urn:microsoft.com/office/officeart/2005/8/layout/process2"/>
    <dgm:cxn modelId="{8C1D3FB9-929B-4A5F-B8A2-9C00739B57DF}" srcId="{BBDE2AA5-5C95-4EC2-BF75-634B0FA06AC3}" destId="{BC5B1F9A-658D-41F5-9E27-221F38526F93}" srcOrd="1" destOrd="0" parTransId="{C633F83E-C101-4359-9C51-66B74BDD7EB0}" sibTransId="{68D0C474-7842-464C-96F6-0ED36A38EF37}"/>
    <dgm:cxn modelId="{B3DFD23F-4388-4670-9744-A50FB307A0B5}" type="presOf" srcId="{49464386-4901-43DA-BAFE-EBF9EF08AAD3}" destId="{BE4202D2-64CE-4A9C-8E34-D8EE9D89C7B0}" srcOrd="0" destOrd="0" presId="urn:microsoft.com/office/officeart/2005/8/layout/process2"/>
    <dgm:cxn modelId="{300B703A-E846-42DD-9621-5BA23BF9FCF8}" type="presOf" srcId="{DE1036A5-1399-4B5A-9240-CCD665FFFCA2}" destId="{BE360755-3CC3-4F26-B071-7457390F1145}" srcOrd="0" destOrd="0" presId="urn:microsoft.com/office/officeart/2005/8/layout/process2"/>
    <dgm:cxn modelId="{2A3F38A4-1A70-41FD-9E23-F046D45A5735}" srcId="{BBDE2AA5-5C95-4EC2-BF75-634B0FA06AC3}" destId="{E25EBEBE-8A55-46F3-823C-A92B80EC80F2}" srcOrd="2" destOrd="0" parTransId="{B6669AD1-902D-4A87-8A28-1880C8423B1D}" sibTransId="{D4F2FE56-C716-4A5D-B7E5-372C65AED995}"/>
    <dgm:cxn modelId="{0311476E-B8C5-4559-8440-0F14870FF3DE}" type="presOf" srcId="{D4F2FE56-C716-4A5D-B7E5-372C65AED995}" destId="{9294F9A9-7718-40EE-A01C-5812F37EBF9C}" srcOrd="1" destOrd="0" presId="urn:microsoft.com/office/officeart/2005/8/layout/process2"/>
    <dgm:cxn modelId="{FA2911F9-2E1A-4A7C-B057-683CC77925C9}" type="presOf" srcId="{BC5B1F9A-658D-41F5-9E27-221F38526F93}" destId="{7EE9E09E-1D7E-4831-BEA7-85D5BCD158E5}" srcOrd="0" destOrd="0" presId="urn:microsoft.com/office/officeart/2005/8/layout/process2"/>
    <dgm:cxn modelId="{6E3BE62B-B4ED-4BDF-881D-D388030B2237}" srcId="{BBDE2AA5-5C95-4EC2-BF75-634B0FA06AC3}" destId="{2E21B965-055D-4508-8673-51D8C3D45AB0}" srcOrd="0" destOrd="0" parTransId="{5F413DD8-E097-4D0E-8445-1DBBD51CCEEB}" sibTransId="{FCB94EF0-D1DA-4259-A70B-536C2AC7A23F}"/>
    <dgm:cxn modelId="{7634DBC9-A2F3-4904-93B2-5BC0517EB9D6}" srcId="{BBDE2AA5-5C95-4EC2-BF75-634B0FA06AC3}" destId="{49464386-4901-43DA-BAFE-EBF9EF08AAD3}" srcOrd="4" destOrd="0" parTransId="{2CD3514B-F73A-4CE2-99B8-3DFF5B9632C8}" sibTransId="{C3C4DE56-0C02-46BE-A811-8D82CB146E51}"/>
    <dgm:cxn modelId="{2FF46A9A-D84C-4951-B427-26C926481F7B}" type="presOf" srcId="{68D0C474-7842-464C-96F6-0ED36A38EF37}" destId="{CA987CDA-BCE2-4F21-BB0B-F8B31DA9529E}" srcOrd="1" destOrd="0" presId="urn:microsoft.com/office/officeart/2005/8/layout/process2"/>
    <dgm:cxn modelId="{190FCA38-8C58-4D43-896A-92978C2A8C76}" type="presOf" srcId="{B0C18121-5B62-47A7-B900-843DF54275A1}" destId="{7124EAC4-BB4D-4F0C-9EDD-71D00674E331}" srcOrd="0" destOrd="0" presId="urn:microsoft.com/office/officeart/2005/8/layout/process2"/>
    <dgm:cxn modelId="{5C0208AB-54D1-4C3B-BDC5-C42B62B20CCD}" type="presOf" srcId="{BBDE2AA5-5C95-4EC2-BF75-634B0FA06AC3}" destId="{4F18F41F-58F4-4A45-9ADA-AA6E2DDD1541}" srcOrd="0" destOrd="0" presId="urn:microsoft.com/office/officeart/2005/8/layout/process2"/>
    <dgm:cxn modelId="{3E774566-247F-4ACF-AE24-C2B3CD61B153}" type="presOf" srcId="{E25EBEBE-8A55-46F3-823C-A92B80EC80F2}" destId="{447D4934-AC62-4A82-8838-1E66802DBC52}" srcOrd="0" destOrd="0" presId="urn:microsoft.com/office/officeart/2005/8/layout/process2"/>
    <dgm:cxn modelId="{EAB8D079-23E3-4862-8E49-EB8C54DC61A0}" type="presOf" srcId="{FCB94EF0-D1DA-4259-A70B-536C2AC7A23F}" destId="{31C91515-3C7D-4DD5-BF3A-168FA33CB68A}" srcOrd="0" destOrd="0" presId="urn:microsoft.com/office/officeart/2005/8/layout/process2"/>
    <dgm:cxn modelId="{D8AB15D7-6B90-4239-8F36-0E1EF0EA64DE}" type="presOf" srcId="{DE1036A5-1399-4B5A-9240-CCD665FFFCA2}" destId="{94613EFC-94CB-48C7-8B9F-232D65E04A58}" srcOrd="1" destOrd="0" presId="urn:microsoft.com/office/officeart/2005/8/layout/process2"/>
    <dgm:cxn modelId="{28F240F5-9652-4987-A24B-69FE5424156B}" type="presOf" srcId="{FCB94EF0-D1DA-4259-A70B-536C2AC7A23F}" destId="{FCA0A376-CB22-48F9-9F49-C8B4C0410BB0}" srcOrd="1" destOrd="0" presId="urn:microsoft.com/office/officeart/2005/8/layout/process2"/>
    <dgm:cxn modelId="{139A7190-697A-44BF-B710-20B8A35C6E21}" srcId="{BBDE2AA5-5C95-4EC2-BF75-634B0FA06AC3}" destId="{B0C18121-5B62-47A7-B900-843DF54275A1}" srcOrd="3" destOrd="0" parTransId="{EEEB43AF-F43F-46F0-A5CB-B0062779B16D}" sibTransId="{DE1036A5-1399-4B5A-9240-CCD665FFFCA2}"/>
    <dgm:cxn modelId="{30BAB57E-2D0C-4145-9DCC-D52127D8D040}" type="presOf" srcId="{D4F2FE56-C716-4A5D-B7E5-372C65AED995}" destId="{5034CAED-10F3-493F-8867-A7733BBF6B19}" srcOrd="0" destOrd="0" presId="urn:microsoft.com/office/officeart/2005/8/layout/process2"/>
    <dgm:cxn modelId="{4AAE103D-DEE0-4421-9CC1-04B7E2063886}" type="presParOf" srcId="{4F18F41F-58F4-4A45-9ADA-AA6E2DDD1541}" destId="{D60ED38F-D1EA-4221-8009-914801B8B0D0}" srcOrd="0" destOrd="0" presId="urn:microsoft.com/office/officeart/2005/8/layout/process2"/>
    <dgm:cxn modelId="{25D52228-D78A-4B21-A8A4-EC84592E78FE}" type="presParOf" srcId="{4F18F41F-58F4-4A45-9ADA-AA6E2DDD1541}" destId="{31C91515-3C7D-4DD5-BF3A-168FA33CB68A}" srcOrd="1" destOrd="0" presId="urn:microsoft.com/office/officeart/2005/8/layout/process2"/>
    <dgm:cxn modelId="{8DDE9D50-B8CC-4EB3-97CD-5A4DD84FC9B4}" type="presParOf" srcId="{31C91515-3C7D-4DD5-BF3A-168FA33CB68A}" destId="{FCA0A376-CB22-48F9-9F49-C8B4C0410BB0}" srcOrd="0" destOrd="0" presId="urn:microsoft.com/office/officeart/2005/8/layout/process2"/>
    <dgm:cxn modelId="{A791A337-B955-435E-AA24-EF7E33D5BCEE}" type="presParOf" srcId="{4F18F41F-58F4-4A45-9ADA-AA6E2DDD1541}" destId="{7EE9E09E-1D7E-4831-BEA7-85D5BCD158E5}" srcOrd="2" destOrd="0" presId="urn:microsoft.com/office/officeart/2005/8/layout/process2"/>
    <dgm:cxn modelId="{142FB261-BE22-4E32-84FC-CFB635F8114C}" type="presParOf" srcId="{4F18F41F-58F4-4A45-9ADA-AA6E2DDD1541}" destId="{352D3B41-FE2A-4E42-8B26-7DA9CDD48324}" srcOrd="3" destOrd="0" presId="urn:microsoft.com/office/officeart/2005/8/layout/process2"/>
    <dgm:cxn modelId="{E31BD86E-B77E-4F43-B45A-31CC623756A3}" type="presParOf" srcId="{352D3B41-FE2A-4E42-8B26-7DA9CDD48324}" destId="{CA987CDA-BCE2-4F21-BB0B-F8B31DA9529E}" srcOrd="0" destOrd="0" presId="urn:microsoft.com/office/officeart/2005/8/layout/process2"/>
    <dgm:cxn modelId="{A19C2640-118F-49A1-9F7D-AFF3E8E1916F}" type="presParOf" srcId="{4F18F41F-58F4-4A45-9ADA-AA6E2DDD1541}" destId="{447D4934-AC62-4A82-8838-1E66802DBC52}" srcOrd="4" destOrd="0" presId="urn:microsoft.com/office/officeart/2005/8/layout/process2"/>
    <dgm:cxn modelId="{2DDDEA9A-2039-401C-85A2-78D6A4340BB1}" type="presParOf" srcId="{4F18F41F-58F4-4A45-9ADA-AA6E2DDD1541}" destId="{5034CAED-10F3-493F-8867-A7733BBF6B19}" srcOrd="5" destOrd="0" presId="urn:microsoft.com/office/officeart/2005/8/layout/process2"/>
    <dgm:cxn modelId="{348E428E-A7AD-456E-A4DA-97E689D64929}" type="presParOf" srcId="{5034CAED-10F3-493F-8867-A7733BBF6B19}" destId="{9294F9A9-7718-40EE-A01C-5812F37EBF9C}" srcOrd="0" destOrd="0" presId="urn:microsoft.com/office/officeart/2005/8/layout/process2"/>
    <dgm:cxn modelId="{3FEB175C-CF7F-4A23-8365-B03D7C0E2715}" type="presParOf" srcId="{4F18F41F-58F4-4A45-9ADA-AA6E2DDD1541}" destId="{7124EAC4-BB4D-4F0C-9EDD-71D00674E331}" srcOrd="6" destOrd="0" presId="urn:microsoft.com/office/officeart/2005/8/layout/process2"/>
    <dgm:cxn modelId="{803A1A88-50EA-42FE-BD8F-5AC4568A0FE3}" type="presParOf" srcId="{4F18F41F-58F4-4A45-9ADA-AA6E2DDD1541}" destId="{BE360755-3CC3-4F26-B071-7457390F1145}" srcOrd="7" destOrd="0" presId="urn:microsoft.com/office/officeart/2005/8/layout/process2"/>
    <dgm:cxn modelId="{3955440C-8E2D-46B5-9463-FDECE3DF20FA}" type="presParOf" srcId="{BE360755-3CC3-4F26-B071-7457390F1145}" destId="{94613EFC-94CB-48C7-8B9F-232D65E04A58}" srcOrd="0" destOrd="0" presId="urn:microsoft.com/office/officeart/2005/8/layout/process2"/>
    <dgm:cxn modelId="{E97C2E8A-07A6-4EDE-AA28-6E9CE1AEE13F}" type="presParOf" srcId="{4F18F41F-58F4-4A45-9ADA-AA6E2DDD1541}" destId="{BE4202D2-64CE-4A9C-8E34-D8EE9D89C7B0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DE2AA5-5C95-4EC2-BF75-634B0FA06AC3}" type="doc">
      <dgm:prSet loTypeId="urn:microsoft.com/office/officeart/2005/8/layout/process2" loCatId="process" qsTypeId="urn:microsoft.com/office/officeart/2005/8/quickstyle/simple2" qsCatId="simple" csTypeId="urn:microsoft.com/office/officeart/2005/8/colors/accent1_2" csCatId="accent1" phldr="1"/>
      <dgm:spPr/>
    </dgm:pt>
    <dgm:pt modelId="{2E21B965-055D-4508-8673-51D8C3D45AB0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單位列管表冊</a:t>
          </a:r>
          <a:endParaRPr lang="zh-TW" altLang="en-US" sz="3600" dirty="0">
            <a:latin typeface="+mj-ea"/>
            <a:ea typeface="+mj-ea"/>
          </a:endParaRPr>
        </a:p>
      </dgm:t>
    </dgm:pt>
    <dgm:pt modelId="{5F413DD8-E097-4D0E-8445-1DBBD51CCEEB}" type="parTrans" cxnId="{6E3BE62B-B4ED-4BDF-881D-D388030B2237}">
      <dgm:prSet/>
      <dgm:spPr/>
      <dgm:t>
        <a:bodyPr/>
        <a:lstStyle/>
        <a:p>
          <a:endParaRPr lang="zh-TW" altLang="en-US"/>
        </a:p>
      </dgm:t>
    </dgm:pt>
    <dgm:pt modelId="{FCB94EF0-D1DA-4259-A70B-536C2AC7A23F}" type="sibTrans" cxnId="{6E3BE62B-B4ED-4BDF-881D-D388030B2237}">
      <dgm:prSet/>
      <dgm:spPr/>
      <dgm:t>
        <a:bodyPr/>
        <a:lstStyle/>
        <a:p>
          <a:endParaRPr lang="zh-TW" altLang="en-US"/>
        </a:p>
      </dgm:t>
    </dgm:pt>
    <dgm:pt modelId="{BC5B1F9A-658D-41F5-9E27-221F38526F93}">
      <dgm:prSet phldrT="[文字]" custT="1"/>
      <dgm:spPr>
        <a:solidFill>
          <a:srgbClr val="FF0000"/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表冊填報說明</a:t>
          </a:r>
          <a:endParaRPr lang="zh-TW" altLang="en-US" sz="3600" dirty="0">
            <a:latin typeface="+mj-ea"/>
            <a:ea typeface="+mj-ea"/>
          </a:endParaRPr>
        </a:p>
      </dgm:t>
    </dgm:pt>
    <dgm:pt modelId="{C633F83E-C101-4359-9C51-66B74BDD7EB0}" type="parTrans" cxnId="{8C1D3FB9-929B-4A5F-B8A2-9C00739B57DF}">
      <dgm:prSet/>
      <dgm:spPr/>
      <dgm:t>
        <a:bodyPr/>
        <a:lstStyle/>
        <a:p>
          <a:endParaRPr lang="zh-TW" altLang="en-US"/>
        </a:p>
      </dgm:t>
    </dgm:pt>
    <dgm:pt modelId="{68D0C474-7842-464C-96F6-0ED36A38EF37}" type="sibTrans" cxnId="{8C1D3FB9-929B-4A5F-B8A2-9C00739B57DF}">
      <dgm:prSet/>
      <dgm:spPr/>
      <dgm:t>
        <a:bodyPr/>
        <a:lstStyle/>
        <a:p>
          <a:endParaRPr lang="zh-TW" altLang="en-US"/>
        </a:p>
      </dgm:t>
    </dgm:pt>
    <dgm:pt modelId="{E25EBEBE-8A55-46F3-823C-A92B80EC80F2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系統操作說明</a:t>
          </a:r>
          <a:endParaRPr lang="zh-TW" altLang="en-US" sz="3600" dirty="0">
            <a:latin typeface="+mj-ea"/>
            <a:ea typeface="+mj-ea"/>
          </a:endParaRPr>
        </a:p>
      </dgm:t>
    </dgm:pt>
    <dgm:pt modelId="{B6669AD1-902D-4A87-8A28-1880C8423B1D}" type="parTrans" cxnId="{2A3F38A4-1A70-41FD-9E23-F046D45A5735}">
      <dgm:prSet/>
      <dgm:spPr/>
      <dgm:t>
        <a:bodyPr/>
        <a:lstStyle/>
        <a:p>
          <a:endParaRPr lang="zh-TW" altLang="en-US"/>
        </a:p>
      </dgm:t>
    </dgm:pt>
    <dgm:pt modelId="{D4F2FE56-C716-4A5D-B7E5-372C65AED995}" type="sibTrans" cxnId="{2A3F38A4-1A70-41FD-9E23-F046D45A5735}">
      <dgm:prSet/>
      <dgm:spPr/>
      <dgm:t>
        <a:bodyPr/>
        <a:lstStyle/>
        <a:p>
          <a:endParaRPr lang="zh-TW" altLang="en-US"/>
        </a:p>
      </dgm:t>
    </dgm:pt>
    <dgm:pt modelId="{49464386-4901-43DA-BAFE-EBF9EF08AAD3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zh-TW" altLang="en-US" sz="3600" dirty="0">
            <a:latin typeface="+mj-ea"/>
            <a:ea typeface="+mj-ea"/>
          </a:endParaRPr>
        </a:p>
      </dgm:t>
    </dgm:pt>
    <dgm:pt modelId="{C3C4DE56-0C02-46BE-A811-8D82CB146E51}" type="sibTrans" cxnId="{7634DBC9-A2F3-4904-93B2-5BC0517EB9D6}">
      <dgm:prSet/>
      <dgm:spPr/>
      <dgm:t>
        <a:bodyPr/>
        <a:lstStyle/>
        <a:p>
          <a:endParaRPr lang="zh-TW" altLang="en-US"/>
        </a:p>
      </dgm:t>
    </dgm:pt>
    <dgm:pt modelId="{2CD3514B-F73A-4CE2-99B8-3DFF5B9632C8}" type="parTrans" cxnId="{7634DBC9-A2F3-4904-93B2-5BC0517EB9D6}">
      <dgm:prSet/>
      <dgm:spPr/>
      <dgm:t>
        <a:bodyPr/>
        <a:lstStyle/>
        <a:p>
          <a:endParaRPr lang="zh-TW" altLang="en-US"/>
        </a:p>
      </dgm:t>
    </dgm:pt>
    <dgm:pt modelId="{B0C18121-5B62-47A7-B900-843DF54275A1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zh-TW" altLang="en-US" sz="3600" dirty="0">
            <a:latin typeface="+mj-ea"/>
            <a:ea typeface="+mj-ea"/>
          </a:endParaRPr>
        </a:p>
      </dgm:t>
    </dgm:pt>
    <dgm:pt modelId="{DE1036A5-1399-4B5A-9240-CCD665FFFCA2}" type="sibTrans" cxnId="{139A7190-697A-44BF-B710-20B8A35C6E21}">
      <dgm:prSet/>
      <dgm:spPr/>
      <dgm:t>
        <a:bodyPr/>
        <a:lstStyle/>
        <a:p>
          <a:endParaRPr lang="zh-TW" altLang="en-US"/>
        </a:p>
      </dgm:t>
    </dgm:pt>
    <dgm:pt modelId="{EEEB43AF-F43F-46F0-A5CB-B0062779B16D}" type="parTrans" cxnId="{139A7190-697A-44BF-B710-20B8A35C6E21}">
      <dgm:prSet/>
      <dgm:spPr/>
      <dgm:t>
        <a:bodyPr/>
        <a:lstStyle/>
        <a:p>
          <a:endParaRPr lang="zh-TW" altLang="en-US"/>
        </a:p>
      </dgm:t>
    </dgm:pt>
    <dgm:pt modelId="{4F18F41F-58F4-4A45-9ADA-AA6E2DDD1541}" type="pres">
      <dgm:prSet presAssocID="{BBDE2AA5-5C95-4EC2-BF75-634B0FA06AC3}" presName="linearFlow" presStyleCnt="0">
        <dgm:presLayoutVars>
          <dgm:resizeHandles val="exact"/>
        </dgm:presLayoutVars>
      </dgm:prSet>
      <dgm:spPr/>
    </dgm:pt>
    <dgm:pt modelId="{D60ED38F-D1EA-4221-8009-914801B8B0D0}" type="pres">
      <dgm:prSet presAssocID="{2E21B965-055D-4508-8673-51D8C3D45AB0}" presName="node" presStyleLbl="node1" presStyleIdx="0" presStyleCnt="5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91515-3C7D-4DD5-BF3A-168FA33CB68A}" type="pres">
      <dgm:prSet presAssocID="{FCB94EF0-D1DA-4259-A70B-536C2AC7A23F}" presName="sibTrans" presStyleLbl="sibTrans2D1" presStyleIdx="0" presStyleCnt="4"/>
      <dgm:spPr/>
      <dgm:t>
        <a:bodyPr/>
        <a:lstStyle/>
        <a:p>
          <a:endParaRPr lang="zh-TW" altLang="en-US"/>
        </a:p>
      </dgm:t>
    </dgm:pt>
    <dgm:pt modelId="{FCA0A376-CB22-48F9-9F49-C8B4C0410BB0}" type="pres">
      <dgm:prSet presAssocID="{FCB94EF0-D1DA-4259-A70B-536C2AC7A23F}" presName="connectorText" presStyleLbl="sibTrans2D1" presStyleIdx="0" presStyleCnt="4"/>
      <dgm:spPr/>
      <dgm:t>
        <a:bodyPr/>
        <a:lstStyle/>
        <a:p>
          <a:endParaRPr lang="zh-TW" altLang="en-US"/>
        </a:p>
      </dgm:t>
    </dgm:pt>
    <dgm:pt modelId="{7EE9E09E-1D7E-4831-BEA7-85D5BCD158E5}" type="pres">
      <dgm:prSet presAssocID="{BC5B1F9A-658D-41F5-9E27-221F38526F93}" presName="node" presStyleLbl="node1" presStyleIdx="1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2D3B41-FE2A-4E42-8B26-7DA9CDD48324}" type="pres">
      <dgm:prSet presAssocID="{68D0C474-7842-464C-96F6-0ED36A38EF37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CA987CDA-BCE2-4F21-BB0B-F8B31DA9529E}" type="pres">
      <dgm:prSet presAssocID="{68D0C474-7842-464C-96F6-0ED36A38EF37}" presName="connectorText" presStyleLbl="sibTrans2D1" presStyleIdx="1" presStyleCnt="4"/>
      <dgm:spPr/>
      <dgm:t>
        <a:bodyPr/>
        <a:lstStyle/>
        <a:p>
          <a:endParaRPr lang="zh-TW" altLang="en-US"/>
        </a:p>
      </dgm:t>
    </dgm:pt>
    <dgm:pt modelId="{447D4934-AC62-4A82-8838-1E66802DBC52}" type="pres">
      <dgm:prSet presAssocID="{E25EBEBE-8A55-46F3-823C-A92B80EC80F2}" presName="node" presStyleLbl="node1" presStyleIdx="2" presStyleCnt="5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34CAED-10F3-493F-8867-A7733BBF6B19}" type="pres">
      <dgm:prSet presAssocID="{D4F2FE56-C716-4A5D-B7E5-372C65AED995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9294F9A9-7718-40EE-A01C-5812F37EBF9C}" type="pres">
      <dgm:prSet presAssocID="{D4F2FE56-C716-4A5D-B7E5-372C65AED995}" presName="connectorText" presStyleLbl="sibTrans2D1" presStyleIdx="2" presStyleCnt="4"/>
      <dgm:spPr/>
      <dgm:t>
        <a:bodyPr/>
        <a:lstStyle/>
        <a:p>
          <a:endParaRPr lang="zh-TW" altLang="en-US"/>
        </a:p>
      </dgm:t>
    </dgm:pt>
    <dgm:pt modelId="{7124EAC4-BB4D-4F0C-9EDD-71D00674E331}" type="pres">
      <dgm:prSet presAssocID="{B0C18121-5B62-47A7-B900-843DF54275A1}" presName="node" presStyleLbl="node1" presStyleIdx="3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360755-3CC3-4F26-B071-7457390F1145}" type="pres">
      <dgm:prSet presAssocID="{DE1036A5-1399-4B5A-9240-CCD665FFFCA2}" presName="sibTrans" presStyleLbl="sibTrans2D1" presStyleIdx="3" presStyleCnt="4"/>
      <dgm:spPr/>
      <dgm:t>
        <a:bodyPr/>
        <a:lstStyle/>
        <a:p>
          <a:endParaRPr lang="zh-TW" altLang="en-US"/>
        </a:p>
      </dgm:t>
    </dgm:pt>
    <dgm:pt modelId="{94613EFC-94CB-48C7-8B9F-232D65E04A58}" type="pres">
      <dgm:prSet presAssocID="{DE1036A5-1399-4B5A-9240-CCD665FFFCA2}" presName="connectorText" presStyleLbl="sibTrans2D1" presStyleIdx="3" presStyleCnt="4"/>
      <dgm:spPr/>
      <dgm:t>
        <a:bodyPr/>
        <a:lstStyle/>
        <a:p>
          <a:endParaRPr lang="zh-TW" altLang="en-US"/>
        </a:p>
      </dgm:t>
    </dgm:pt>
    <dgm:pt modelId="{BE4202D2-64CE-4A9C-8E34-D8EE9D89C7B0}" type="pres">
      <dgm:prSet presAssocID="{49464386-4901-43DA-BAFE-EBF9EF08AAD3}" presName="node" presStyleLbl="node1" presStyleIdx="4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6CC175C-A209-4D80-BA8D-77F9FE1B8BBC}" type="presOf" srcId="{E25EBEBE-8A55-46F3-823C-A92B80EC80F2}" destId="{447D4934-AC62-4A82-8838-1E66802DBC52}" srcOrd="0" destOrd="0" presId="urn:microsoft.com/office/officeart/2005/8/layout/process2"/>
    <dgm:cxn modelId="{8C1D3FB9-929B-4A5F-B8A2-9C00739B57DF}" srcId="{BBDE2AA5-5C95-4EC2-BF75-634B0FA06AC3}" destId="{BC5B1F9A-658D-41F5-9E27-221F38526F93}" srcOrd="1" destOrd="0" parTransId="{C633F83E-C101-4359-9C51-66B74BDD7EB0}" sibTransId="{68D0C474-7842-464C-96F6-0ED36A38EF37}"/>
    <dgm:cxn modelId="{895C5AB3-7444-4296-8017-FF83AD5CE815}" type="presOf" srcId="{68D0C474-7842-464C-96F6-0ED36A38EF37}" destId="{CA987CDA-BCE2-4F21-BB0B-F8B31DA9529E}" srcOrd="1" destOrd="0" presId="urn:microsoft.com/office/officeart/2005/8/layout/process2"/>
    <dgm:cxn modelId="{99D73179-4AC8-4EFD-9DD2-C22FD5C355B9}" type="presOf" srcId="{FCB94EF0-D1DA-4259-A70B-536C2AC7A23F}" destId="{FCA0A376-CB22-48F9-9F49-C8B4C0410BB0}" srcOrd="1" destOrd="0" presId="urn:microsoft.com/office/officeart/2005/8/layout/process2"/>
    <dgm:cxn modelId="{1F47A786-3F9B-4D5B-91E5-692311B552CD}" type="presOf" srcId="{DE1036A5-1399-4B5A-9240-CCD665FFFCA2}" destId="{94613EFC-94CB-48C7-8B9F-232D65E04A58}" srcOrd="1" destOrd="0" presId="urn:microsoft.com/office/officeart/2005/8/layout/process2"/>
    <dgm:cxn modelId="{8418874E-27B7-4B3A-8693-CB4B41B32E48}" type="presOf" srcId="{BBDE2AA5-5C95-4EC2-BF75-634B0FA06AC3}" destId="{4F18F41F-58F4-4A45-9ADA-AA6E2DDD1541}" srcOrd="0" destOrd="0" presId="urn:microsoft.com/office/officeart/2005/8/layout/process2"/>
    <dgm:cxn modelId="{896CF630-0B17-45A4-B9FB-F977EA40365F}" type="presOf" srcId="{FCB94EF0-D1DA-4259-A70B-536C2AC7A23F}" destId="{31C91515-3C7D-4DD5-BF3A-168FA33CB68A}" srcOrd="0" destOrd="0" presId="urn:microsoft.com/office/officeart/2005/8/layout/process2"/>
    <dgm:cxn modelId="{2A3F38A4-1A70-41FD-9E23-F046D45A5735}" srcId="{BBDE2AA5-5C95-4EC2-BF75-634B0FA06AC3}" destId="{E25EBEBE-8A55-46F3-823C-A92B80EC80F2}" srcOrd="2" destOrd="0" parTransId="{B6669AD1-902D-4A87-8A28-1880C8423B1D}" sibTransId="{D4F2FE56-C716-4A5D-B7E5-372C65AED995}"/>
    <dgm:cxn modelId="{359DB906-B5BE-4CD2-B4B4-85E9C9884C0A}" type="presOf" srcId="{68D0C474-7842-464C-96F6-0ED36A38EF37}" destId="{352D3B41-FE2A-4E42-8B26-7DA9CDD48324}" srcOrd="0" destOrd="0" presId="urn:microsoft.com/office/officeart/2005/8/layout/process2"/>
    <dgm:cxn modelId="{6E3BE62B-B4ED-4BDF-881D-D388030B2237}" srcId="{BBDE2AA5-5C95-4EC2-BF75-634B0FA06AC3}" destId="{2E21B965-055D-4508-8673-51D8C3D45AB0}" srcOrd="0" destOrd="0" parTransId="{5F413DD8-E097-4D0E-8445-1DBBD51CCEEB}" sibTransId="{FCB94EF0-D1DA-4259-A70B-536C2AC7A23F}"/>
    <dgm:cxn modelId="{BEDE62C6-8982-4424-BEFB-C83E1B043E11}" type="presOf" srcId="{D4F2FE56-C716-4A5D-B7E5-372C65AED995}" destId="{5034CAED-10F3-493F-8867-A7733BBF6B19}" srcOrd="0" destOrd="0" presId="urn:microsoft.com/office/officeart/2005/8/layout/process2"/>
    <dgm:cxn modelId="{7634DBC9-A2F3-4904-93B2-5BC0517EB9D6}" srcId="{BBDE2AA5-5C95-4EC2-BF75-634B0FA06AC3}" destId="{49464386-4901-43DA-BAFE-EBF9EF08AAD3}" srcOrd="4" destOrd="0" parTransId="{2CD3514B-F73A-4CE2-99B8-3DFF5B9632C8}" sibTransId="{C3C4DE56-0C02-46BE-A811-8D82CB146E51}"/>
    <dgm:cxn modelId="{677DC1AB-BEC2-4A22-A483-0CF29ECFED9B}" type="presOf" srcId="{DE1036A5-1399-4B5A-9240-CCD665FFFCA2}" destId="{BE360755-3CC3-4F26-B071-7457390F1145}" srcOrd="0" destOrd="0" presId="urn:microsoft.com/office/officeart/2005/8/layout/process2"/>
    <dgm:cxn modelId="{2AA497D9-D0A3-4F67-9572-F776133085C1}" type="presOf" srcId="{49464386-4901-43DA-BAFE-EBF9EF08AAD3}" destId="{BE4202D2-64CE-4A9C-8E34-D8EE9D89C7B0}" srcOrd="0" destOrd="0" presId="urn:microsoft.com/office/officeart/2005/8/layout/process2"/>
    <dgm:cxn modelId="{2003960B-B279-40E6-A67A-29990D0C668F}" type="presOf" srcId="{B0C18121-5B62-47A7-B900-843DF54275A1}" destId="{7124EAC4-BB4D-4F0C-9EDD-71D00674E331}" srcOrd="0" destOrd="0" presId="urn:microsoft.com/office/officeart/2005/8/layout/process2"/>
    <dgm:cxn modelId="{68F590D4-7F77-43E9-842D-A8F121A1F36D}" type="presOf" srcId="{BC5B1F9A-658D-41F5-9E27-221F38526F93}" destId="{7EE9E09E-1D7E-4831-BEA7-85D5BCD158E5}" srcOrd="0" destOrd="0" presId="urn:microsoft.com/office/officeart/2005/8/layout/process2"/>
    <dgm:cxn modelId="{1D44B840-5B63-428D-8EC0-FE0DAB3A1055}" type="presOf" srcId="{D4F2FE56-C716-4A5D-B7E5-372C65AED995}" destId="{9294F9A9-7718-40EE-A01C-5812F37EBF9C}" srcOrd="1" destOrd="0" presId="urn:microsoft.com/office/officeart/2005/8/layout/process2"/>
    <dgm:cxn modelId="{139A7190-697A-44BF-B710-20B8A35C6E21}" srcId="{BBDE2AA5-5C95-4EC2-BF75-634B0FA06AC3}" destId="{B0C18121-5B62-47A7-B900-843DF54275A1}" srcOrd="3" destOrd="0" parTransId="{EEEB43AF-F43F-46F0-A5CB-B0062779B16D}" sibTransId="{DE1036A5-1399-4B5A-9240-CCD665FFFCA2}"/>
    <dgm:cxn modelId="{CF6D1FCC-1EC4-4D23-AD27-FD462D4F46AD}" type="presOf" srcId="{2E21B965-055D-4508-8673-51D8C3D45AB0}" destId="{D60ED38F-D1EA-4221-8009-914801B8B0D0}" srcOrd="0" destOrd="0" presId="urn:microsoft.com/office/officeart/2005/8/layout/process2"/>
    <dgm:cxn modelId="{A046F583-F251-4594-8708-54486642A359}" type="presParOf" srcId="{4F18F41F-58F4-4A45-9ADA-AA6E2DDD1541}" destId="{D60ED38F-D1EA-4221-8009-914801B8B0D0}" srcOrd="0" destOrd="0" presId="urn:microsoft.com/office/officeart/2005/8/layout/process2"/>
    <dgm:cxn modelId="{65607E0D-2424-48E1-A810-DA0ADAE7C6D1}" type="presParOf" srcId="{4F18F41F-58F4-4A45-9ADA-AA6E2DDD1541}" destId="{31C91515-3C7D-4DD5-BF3A-168FA33CB68A}" srcOrd="1" destOrd="0" presId="urn:microsoft.com/office/officeart/2005/8/layout/process2"/>
    <dgm:cxn modelId="{8FA7EA96-BAFF-4977-9AC1-73ACD43FD689}" type="presParOf" srcId="{31C91515-3C7D-4DD5-BF3A-168FA33CB68A}" destId="{FCA0A376-CB22-48F9-9F49-C8B4C0410BB0}" srcOrd="0" destOrd="0" presId="urn:microsoft.com/office/officeart/2005/8/layout/process2"/>
    <dgm:cxn modelId="{EF0CDA64-755F-4072-9C73-208B71CF808D}" type="presParOf" srcId="{4F18F41F-58F4-4A45-9ADA-AA6E2DDD1541}" destId="{7EE9E09E-1D7E-4831-BEA7-85D5BCD158E5}" srcOrd="2" destOrd="0" presId="urn:microsoft.com/office/officeart/2005/8/layout/process2"/>
    <dgm:cxn modelId="{FADC10B0-D87D-4BF0-B492-02A152458EF9}" type="presParOf" srcId="{4F18F41F-58F4-4A45-9ADA-AA6E2DDD1541}" destId="{352D3B41-FE2A-4E42-8B26-7DA9CDD48324}" srcOrd="3" destOrd="0" presId="urn:microsoft.com/office/officeart/2005/8/layout/process2"/>
    <dgm:cxn modelId="{D4DFA39A-CF4D-4399-87F7-1928A80DDCF3}" type="presParOf" srcId="{352D3B41-FE2A-4E42-8B26-7DA9CDD48324}" destId="{CA987CDA-BCE2-4F21-BB0B-F8B31DA9529E}" srcOrd="0" destOrd="0" presId="urn:microsoft.com/office/officeart/2005/8/layout/process2"/>
    <dgm:cxn modelId="{3CC059A4-30CF-44BD-A3C9-56B0C5D8A1F4}" type="presParOf" srcId="{4F18F41F-58F4-4A45-9ADA-AA6E2DDD1541}" destId="{447D4934-AC62-4A82-8838-1E66802DBC52}" srcOrd="4" destOrd="0" presId="urn:microsoft.com/office/officeart/2005/8/layout/process2"/>
    <dgm:cxn modelId="{03083636-F9E4-41F8-80F1-41D60743781C}" type="presParOf" srcId="{4F18F41F-58F4-4A45-9ADA-AA6E2DDD1541}" destId="{5034CAED-10F3-493F-8867-A7733BBF6B19}" srcOrd="5" destOrd="0" presId="urn:microsoft.com/office/officeart/2005/8/layout/process2"/>
    <dgm:cxn modelId="{BA7C7DD5-1D2C-46B9-BDEB-B0B4AE3AE679}" type="presParOf" srcId="{5034CAED-10F3-493F-8867-A7733BBF6B19}" destId="{9294F9A9-7718-40EE-A01C-5812F37EBF9C}" srcOrd="0" destOrd="0" presId="urn:microsoft.com/office/officeart/2005/8/layout/process2"/>
    <dgm:cxn modelId="{B0AFED32-3372-4115-9D85-30E08A72F7D0}" type="presParOf" srcId="{4F18F41F-58F4-4A45-9ADA-AA6E2DDD1541}" destId="{7124EAC4-BB4D-4F0C-9EDD-71D00674E331}" srcOrd="6" destOrd="0" presId="urn:microsoft.com/office/officeart/2005/8/layout/process2"/>
    <dgm:cxn modelId="{BF14C059-5BDC-4C98-BFF9-21869AA7D297}" type="presParOf" srcId="{4F18F41F-58F4-4A45-9ADA-AA6E2DDD1541}" destId="{BE360755-3CC3-4F26-B071-7457390F1145}" srcOrd="7" destOrd="0" presId="urn:microsoft.com/office/officeart/2005/8/layout/process2"/>
    <dgm:cxn modelId="{4236DEAF-33BD-4CA4-99F2-72C56550EDD8}" type="presParOf" srcId="{BE360755-3CC3-4F26-B071-7457390F1145}" destId="{94613EFC-94CB-48C7-8B9F-232D65E04A58}" srcOrd="0" destOrd="0" presId="urn:microsoft.com/office/officeart/2005/8/layout/process2"/>
    <dgm:cxn modelId="{C4198FCD-6AFA-424D-8BB8-671932FBAC14}" type="presParOf" srcId="{4F18F41F-58F4-4A45-9ADA-AA6E2DDD1541}" destId="{BE4202D2-64CE-4A9C-8E34-D8EE9D89C7B0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DE2AA5-5C95-4EC2-BF75-634B0FA06AC3}" type="doc">
      <dgm:prSet loTypeId="urn:microsoft.com/office/officeart/2005/8/layout/process2" loCatId="process" qsTypeId="urn:microsoft.com/office/officeart/2005/8/quickstyle/simple2" qsCatId="simple" csTypeId="urn:microsoft.com/office/officeart/2005/8/colors/accent1_2" csCatId="accent1" phldr="1"/>
      <dgm:spPr/>
    </dgm:pt>
    <dgm:pt modelId="{2E21B965-055D-4508-8673-51D8C3D45AB0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單位列管表冊</a:t>
          </a:r>
          <a:endParaRPr lang="zh-TW" altLang="en-US" sz="3600" dirty="0">
            <a:latin typeface="+mj-ea"/>
            <a:ea typeface="+mj-ea"/>
          </a:endParaRPr>
        </a:p>
      </dgm:t>
    </dgm:pt>
    <dgm:pt modelId="{5F413DD8-E097-4D0E-8445-1DBBD51CCEEB}" type="parTrans" cxnId="{6E3BE62B-B4ED-4BDF-881D-D388030B2237}">
      <dgm:prSet/>
      <dgm:spPr/>
      <dgm:t>
        <a:bodyPr/>
        <a:lstStyle/>
        <a:p>
          <a:endParaRPr lang="zh-TW" altLang="en-US"/>
        </a:p>
      </dgm:t>
    </dgm:pt>
    <dgm:pt modelId="{FCB94EF0-D1DA-4259-A70B-536C2AC7A23F}" type="sibTrans" cxnId="{6E3BE62B-B4ED-4BDF-881D-D388030B2237}">
      <dgm:prSet/>
      <dgm:spPr/>
      <dgm:t>
        <a:bodyPr/>
        <a:lstStyle/>
        <a:p>
          <a:endParaRPr lang="zh-TW" altLang="en-US"/>
        </a:p>
      </dgm:t>
    </dgm:pt>
    <dgm:pt modelId="{BC5B1F9A-658D-41F5-9E27-221F38526F93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表冊填報說明</a:t>
          </a:r>
          <a:endParaRPr lang="zh-TW" altLang="en-US" sz="3600" dirty="0">
            <a:latin typeface="+mj-ea"/>
            <a:ea typeface="+mj-ea"/>
          </a:endParaRPr>
        </a:p>
      </dgm:t>
    </dgm:pt>
    <dgm:pt modelId="{C633F83E-C101-4359-9C51-66B74BDD7EB0}" type="parTrans" cxnId="{8C1D3FB9-929B-4A5F-B8A2-9C00739B57DF}">
      <dgm:prSet/>
      <dgm:spPr/>
      <dgm:t>
        <a:bodyPr/>
        <a:lstStyle/>
        <a:p>
          <a:endParaRPr lang="zh-TW" altLang="en-US"/>
        </a:p>
      </dgm:t>
    </dgm:pt>
    <dgm:pt modelId="{68D0C474-7842-464C-96F6-0ED36A38EF37}" type="sibTrans" cxnId="{8C1D3FB9-929B-4A5F-B8A2-9C00739B57DF}">
      <dgm:prSet/>
      <dgm:spPr/>
      <dgm:t>
        <a:bodyPr/>
        <a:lstStyle/>
        <a:p>
          <a:endParaRPr lang="zh-TW" altLang="en-US"/>
        </a:p>
      </dgm:t>
    </dgm:pt>
    <dgm:pt modelId="{E25EBEBE-8A55-46F3-823C-A92B80EC80F2}">
      <dgm:prSet phldrT="[文字]" custT="1"/>
      <dgm:spPr>
        <a:solidFill>
          <a:srgbClr val="FF0000"/>
        </a:solidFill>
      </dgm:spPr>
      <dgm:t>
        <a:bodyPr/>
        <a:lstStyle/>
        <a:p>
          <a:r>
            <a:rPr lang="zh-TW" altLang="en-US" sz="3600" dirty="0" smtClean="0">
              <a:latin typeface="+mj-ea"/>
              <a:ea typeface="+mj-ea"/>
            </a:rPr>
            <a:t>系統操作說明</a:t>
          </a:r>
          <a:endParaRPr lang="zh-TW" altLang="en-US" sz="3600" dirty="0">
            <a:latin typeface="+mj-ea"/>
            <a:ea typeface="+mj-ea"/>
          </a:endParaRPr>
        </a:p>
      </dgm:t>
    </dgm:pt>
    <dgm:pt modelId="{B6669AD1-902D-4A87-8A28-1880C8423B1D}" type="parTrans" cxnId="{2A3F38A4-1A70-41FD-9E23-F046D45A5735}">
      <dgm:prSet/>
      <dgm:spPr/>
      <dgm:t>
        <a:bodyPr/>
        <a:lstStyle/>
        <a:p>
          <a:endParaRPr lang="zh-TW" altLang="en-US"/>
        </a:p>
      </dgm:t>
    </dgm:pt>
    <dgm:pt modelId="{D4F2FE56-C716-4A5D-B7E5-372C65AED995}" type="sibTrans" cxnId="{2A3F38A4-1A70-41FD-9E23-F046D45A5735}">
      <dgm:prSet/>
      <dgm:spPr/>
      <dgm:t>
        <a:bodyPr/>
        <a:lstStyle/>
        <a:p>
          <a:endParaRPr lang="zh-TW" altLang="en-US"/>
        </a:p>
      </dgm:t>
    </dgm:pt>
    <dgm:pt modelId="{49464386-4901-43DA-BAFE-EBF9EF08AAD3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zh-TW" altLang="en-US" sz="3600" dirty="0">
            <a:latin typeface="+mj-ea"/>
            <a:ea typeface="+mj-ea"/>
          </a:endParaRPr>
        </a:p>
      </dgm:t>
    </dgm:pt>
    <dgm:pt modelId="{C3C4DE56-0C02-46BE-A811-8D82CB146E51}" type="sibTrans" cxnId="{7634DBC9-A2F3-4904-93B2-5BC0517EB9D6}">
      <dgm:prSet/>
      <dgm:spPr/>
      <dgm:t>
        <a:bodyPr/>
        <a:lstStyle/>
        <a:p>
          <a:endParaRPr lang="zh-TW" altLang="en-US"/>
        </a:p>
      </dgm:t>
    </dgm:pt>
    <dgm:pt modelId="{2CD3514B-F73A-4CE2-99B8-3DFF5B9632C8}" type="parTrans" cxnId="{7634DBC9-A2F3-4904-93B2-5BC0517EB9D6}">
      <dgm:prSet/>
      <dgm:spPr/>
      <dgm:t>
        <a:bodyPr/>
        <a:lstStyle/>
        <a:p>
          <a:endParaRPr lang="zh-TW" altLang="en-US"/>
        </a:p>
      </dgm:t>
    </dgm:pt>
    <dgm:pt modelId="{B0C18121-5B62-47A7-B900-843DF54275A1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zh-TW" altLang="en-US" sz="3600" dirty="0">
            <a:latin typeface="+mj-ea"/>
            <a:ea typeface="+mj-ea"/>
          </a:endParaRPr>
        </a:p>
      </dgm:t>
    </dgm:pt>
    <dgm:pt modelId="{DE1036A5-1399-4B5A-9240-CCD665FFFCA2}" type="sibTrans" cxnId="{139A7190-697A-44BF-B710-20B8A35C6E21}">
      <dgm:prSet/>
      <dgm:spPr/>
      <dgm:t>
        <a:bodyPr/>
        <a:lstStyle/>
        <a:p>
          <a:endParaRPr lang="zh-TW" altLang="en-US"/>
        </a:p>
      </dgm:t>
    </dgm:pt>
    <dgm:pt modelId="{EEEB43AF-F43F-46F0-A5CB-B0062779B16D}" type="parTrans" cxnId="{139A7190-697A-44BF-B710-20B8A35C6E21}">
      <dgm:prSet/>
      <dgm:spPr/>
      <dgm:t>
        <a:bodyPr/>
        <a:lstStyle/>
        <a:p>
          <a:endParaRPr lang="zh-TW" altLang="en-US"/>
        </a:p>
      </dgm:t>
    </dgm:pt>
    <dgm:pt modelId="{4F18F41F-58F4-4A45-9ADA-AA6E2DDD1541}" type="pres">
      <dgm:prSet presAssocID="{BBDE2AA5-5C95-4EC2-BF75-634B0FA06AC3}" presName="linearFlow" presStyleCnt="0">
        <dgm:presLayoutVars>
          <dgm:resizeHandles val="exact"/>
        </dgm:presLayoutVars>
      </dgm:prSet>
      <dgm:spPr/>
    </dgm:pt>
    <dgm:pt modelId="{D60ED38F-D1EA-4221-8009-914801B8B0D0}" type="pres">
      <dgm:prSet presAssocID="{2E21B965-055D-4508-8673-51D8C3D45AB0}" presName="node" presStyleLbl="node1" presStyleIdx="0" presStyleCnt="5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91515-3C7D-4DD5-BF3A-168FA33CB68A}" type="pres">
      <dgm:prSet presAssocID="{FCB94EF0-D1DA-4259-A70B-536C2AC7A23F}" presName="sibTrans" presStyleLbl="sibTrans2D1" presStyleIdx="0" presStyleCnt="4"/>
      <dgm:spPr/>
      <dgm:t>
        <a:bodyPr/>
        <a:lstStyle/>
        <a:p>
          <a:endParaRPr lang="zh-TW" altLang="en-US"/>
        </a:p>
      </dgm:t>
    </dgm:pt>
    <dgm:pt modelId="{FCA0A376-CB22-48F9-9F49-C8B4C0410BB0}" type="pres">
      <dgm:prSet presAssocID="{FCB94EF0-D1DA-4259-A70B-536C2AC7A23F}" presName="connectorText" presStyleLbl="sibTrans2D1" presStyleIdx="0" presStyleCnt="4"/>
      <dgm:spPr/>
      <dgm:t>
        <a:bodyPr/>
        <a:lstStyle/>
        <a:p>
          <a:endParaRPr lang="zh-TW" altLang="en-US"/>
        </a:p>
      </dgm:t>
    </dgm:pt>
    <dgm:pt modelId="{7EE9E09E-1D7E-4831-BEA7-85D5BCD158E5}" type="pres">
      <dgm:prSet presAssocID="{BC5B1F9A-658D-41F5-9E27-221F38526F93}" presName="node" presStyleLbl="node1" presStyleIdx="1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2D3B41-FE2A-4E42-8B26-7DA9CDD48324}" type="pres">
      <dgm:prSet presAssocID="{68D0C474-7842-464C-96F6-0ED36A38EF37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CA987CDA-BCE2-4F21-BB0B-F8B31DA9529E}" type="pres">
      <dgm:prSet presAssocID="{68D0C474-7842-464C-96F6-0ED36A38EF37}" presName="connectorText" presStyleLbl="sibTrans2D1" presStyleIdx="1" presStyleCnt="4"/>
      <dgm:spPr/>
      <dgm:t>
        <a:bodyPr/>
        <a:lstStyle/>
        <a:p>
          <a:endParaRPr lang="zh-TW" altLang="en-US"/>
        </a:p>
      </dgm:t>
    </dgm:pt>
    <dgm:pt modelId="{447D4934-AC62-4A82-8838-1E66802DBC52}" type="pres">
      <dgm:prSet presAssocID="{E25EBEBE-8A55-46F3-823C-A92B80EC80F2}" presName="node" presStyleLbl="node1" presStyleIdx="2" presStyleCnt="5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34CAED-10F3-493F-8867-A7733BBF6B19}" type="pres">
      <dgm:prSet presAssocID="{D4F2FE56-C716-4A5D-B7E5-372C65AED995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9294F9A9-7718-40EE-A01C-5812F37EBF9C}" type="pres">
      <dgm:prSet presAssocID="{D4F2FE56-C716-4A5D-B7E5-372C65AED995}" presName="connectorText" presStyleLbl="sibTrans2D1" presStyleIdx="2" presStyleCnt="4"/>
      <dgm:spPr/>
      <dgm:t>
        <a:bodyPr/>
        <a:lstStyle/>
        <a:p>
          <a:endParaRPr lang="zh-TW" altLang="en-US"/>
        </a:p>
      </dgm:t>
    </dgm:pt>
    <dgm:pt modelId="{7124EAC4-BB4D-4F0C-9EDD-71D00674E331}" type="pres">
      <dgm:prSet presAssocID="{B0C18121-5B62-47A7-B900-843DF54275A1}" presName="node" presStyleLbl="node1" presStyleIdx="3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360755-3CC3-4F26-B071-7457390F1145}" type="pres">
      <dgm:prSet presAssocID="{DE1036A5-1399-4B5A-9240-CCD665FFFCA2}" presName="sibTrans" presStyleLbl="sibTrans2D1" presStyleIdx="3" presStyleCnt="4"/>
      <dgm:spPr/>
      <dgm:t>
        <a:bodyPr/>
        <a:lstStyle/>
        <a:p>
          <a:endParaRPr lang="zh-TW" altLang="en-US"/>
        </a:p>
      </dgm:t>
    </dgm:pt>
    <dgm:pt modelId="{94613EFC-94CB-48C7-8B9F-232D65E04A58}" type="pres">
      <dgm:prSet presAssocID="{DE1036A5-1399-4B5A-9240-CCD665FFFCA2}" presName="connectorText" presStyleLbl="sibTrans2D1" presStyleIdx="3" presStyleCnt="4"/>
      <dgm:spPr/>
      <dgm:t>
        <a:bodyPr/>
        <a:lstStyle/>
        <a:p>
          <a:endParaRPr lang="zh-TW" altLang="en-US"/>
        </a:p>
      </dgm:t>
    </dgm:pt>
    <dgm:pt modelId="{BE4202D2-64CE-4A9C-8E34-D8EE9D89C7B0}" type="pres">
      <dgm:prSet presAssocID="{49464386-4901-43DA-BAFE-EBF9EF08AAD3}" presName="node" presStyleLbl="node1" presStyleIdx="4" presStyleCnt="5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18BED62-A9ED-4133-ABFC-C910563CAF24}" type="presOf" srcId="{BC5B1F9A-658D-41F5-9E27-221F38526F93}" destId="{7EE9E09E-1D7E-4831-BEA7-85D5BCD158E5}" srcOrd="0" destOrd="0" presId="urn:microsoft.com/office/officeart/2005/8/layout/process2"/>
    <dgm:cxn modelId="{8C1D3FB9-929B-4A5F-B8A2-9C00739B57DF}" srcId="{BBDE2AA5-5C95-4EC2-BF75-634B0FA06AC3}" destId="{BC5B1F9A-658D-41F5-9E27-221F38526F93}" srcOrd="1" destOrd="0" parTransId="{C633F83E-C101-4359-9C51-66B74BDD7EB0}" sibTransId="{68D0C474-7842-464C-96F6-0ED36A38EF37}"/>
    <dgm:cxn modelId="{E41B7B73-D4FA-4796-AE48-86126E1FA32E}" type="presOf" srcId="{D4F2FE56-C716-4A5D-B7E5-372C65AED995}" destId="{9294F9A9-7718-40EE-A01C-5812F37EBF9C}" srcOrd="1" destOrd="0" presId="urn:microsoft.com/office/officeart/2005/8/layout/process2"/>
    <dgm:cxn modelId="{9E96D592-6C60-4EE5-8F0A-8D0B8045E4A6}" type="presOf" srcId="{E25EBEBE-8A55-46F3-823C-A92B80EC80F2}" destId="{447D4934-AC62-4A82-8838-1E66802DBC52}" srcOrd="0" destOrd="0" presId="urn:microsoft.com/office/officeart/2005/8/layout/process2"/>
    <dgm:cxn modelId="{5140BAFB-6ED4-45D9-89DA-DA8742709391}" type="presOf" srcId="{DE1036A5-1399-4B5A-9240-CCD665FFFCA2}" destId="{BE360755-3CC3-4F26-B071-7457390F1145}" srcOrd="0" destOrd="0" presId="urn:microsoft.com/office/officeart/2005/8/layout/process2"/>
    <dgm:cxn modelId="{1BEE2142-F15E-4ADC-8DAE-6C6349774D56}" type="presOf" srcId="{FCB94EF0-D1DA-4259-A70B-536C2AC7A23F}" destId="{31C91515-3C7D-4DD5-BF3A-168FA33CB68A}" srcOrd="0" destOrd="0" presId="urn:microsoft.com/office/officeart/2005/8/layout/process2"/>
    <dgm:cxn modelId="{8649B9D4-BE42-497E-B98A-B1A78D4C3910}" type="presOf" srcId="{68D0C474-7842-464C-96F6-0ED36A38EF37}" destId="{352D3B41-FE2A-4E42-8B26-7DA9CDD48324}" srcOrd="0" destOrd="0" presId="urn:microsoft.com/office/officeart/2005/8/layout/process2"/>
    <dgm:cxn modelId="{BBCFB282-F9B3-4074-898A-E0A6BBEC0F39}" type="presOf" srcId="{49464386-4901-43DA-BAFE-EBF9EF08AAD3}" destId="{BE4202D2-64CE-4A9C-8E34-D8EE9D89C7B0}" srcOrd="0" destOrd="0" presId="urn:microsoft.com/office/officeart/2005/8/layout/process2"/>
    <dgm:cxn modelId="{2A3F38A4-1A70-41FD-9E23-F046D45A5735}" srcId="{BBDE2AA5-5C95-4EC2-BF75-634B0FA06AC3}" destId="{E25EBEBE-8A55-46F3-823C-A92B80EC80F2}" srcOrd="2" destOrd="0" parTransId="{B6669AD1-902D-4A87-8A28-1880C8423B1D}" sibTransId="{D4F2FE56-C716-4A5D-B7E5-372C65AED995}"/>
    <dgm:cxn modelId="{6E3BE62B-B4ED-4BDF-881D-D388030B2237}" srcId="{BBDE2AA5-5C95-4EC2-BF75-634B0FA06AC3}" destId="{2E21B965-055D-4508-8673-51D8C3D45AB0}" srcOrd="0" destOrd="0" parTransId="{5F413DD8-E097-4D0E-8445-1DBBD51CCEEB}" sibTransId="{FCB94EF0-D1DA-4259-A70B-536C2AC7A23F}"/>
    <dgm:cxn modelId="{7634DBC9-A2F3-4904-93B2-5BC0517EB9D6}" srcId="{BBDE2AA5-5C95-4EC2-BF75-634B0FA06AC3}" destId="{49464386-4901-43DA-BAFE-EBF9EF08AAD3}" srcOrd="4" destOrd="0" parTransId="{2CD3514B-F73A-4CE2-99B8-3DFF5B9632C8}" sibTransId="{C3C4DE56-0C02-46BE-A811-8D82CB146E51}"/>
    <dgm:cxn modelId="{DD68F7BC-2D2C-4F8D-9E9F-8BD5CB242C58}" type="presOf" srcId="{D4F2FE56-C716-4A5D-B7E5-372C65AED995}" destId="{5034CAED-10F3-493F-8867-A7733BBF6B19}" srcOrd="0" destOrd="0" presId="urn:microsoft.com/office/officeart/2005/8/layout/process2"/>
    <dgm:cxn modelId="{50EF01DE-0023-49DD-A10C-19CE1907F0FD}" type="presOf" srcId="{DE1036A5-1399-4B5A-9240-CCD665FFFCA2}" destId="{94613EFC-94CB-48C7-8B9F-232D65E04A58}" srcOrd="1" destOrd="0" presId="urn:microsoft.com/office/officeart/2005/8/layout/process2"/>
    <dgm:cxn modelId="{644BA426-E18A-41B6-9510-FF1FB2B042BA}" type="presOf" srcId="{FCB94EF0-D1DA-4259-A70B-536C2AC7A23F}" destId="{FCA0A376-CB22-48F9-9F49-C8B4C0410BB0}" srcOrd="1" destOrd="0" presId="urn:microsoft.com/office/officeart/2005/8/layout/process2"/>
    <dgm:cxn modelId="{D2653E37-3824-4603-B490-ABE42262DDD2}" type="presOf" srcId="{B0C18121-5B62-47A7-B900-843DF54275A1}" destId="{7124EAC4-BB4D-4F0C-9EDD-71D00674E331}" srcOrd="0" destOrd="0" presId="urn:microsoft.com/office/officeart/2005/8/layout/process2"/>
    <dgm:cxn modelId="{139A7190-697A-44BF-B710-20B8A35C6E21}" srcId="{BBDE2AA5-5C95-4EC2-BF75-634B0FA06AC3}" destId="{B0C18121-5B62-47A7-B900-843DF54275A1}" srcOrd="3" destOrd="0" parTransId="{EEEB43AF-F43F-46F0-A5CB-B0062779B16D}" sibTransId="{DE1036A5-1399-4B5A-9240-CCD665FFFCA2}"/>
    <dgm:cxn modelId="{893E1C28-E46D-418B-ABBA-DE3C39D618BD}" type="presOf" srcId="{68D0C474-7842-464C-96F6-0ED36A38EF37}" destId="{CA987CDA-BCE2-4F21-BB0B-F8B31DA9529E}" srcOrd="1" destOrd="0" presId="urn:microsoft.com/office/officeart/2005/8/layout/process2"/>
    <dgm:cxn modelId="{AE0EC0D6-BD96-4768-8200-C00482124B9A}" type="presOf" srcId="{2E21B965-055D-4508-8673-51D8C3D45AB0}" destId="{D60ED38F-D1EA-4221-8009-914801B8B0D0}" srcOrd="0" destOrd="0" presId="urn:microsoft.com/office/officeart/2005/8/layout/process2"/>
    <dgm:cxn modelId="{4C815024-7D73-4E81-830C-B0CCDF9E9809}" type="presOf" srcId="{BBDE2AA5-5C95-4EC2-BF75-634B0FA06AC3}" destId="{4F18F41F-58F4-4A45-9ADA-AA6E2DDD1541}" srcOrd="0" destOrd="0" presId="urn:microsoft.com/office/officeart/2005/8/layout/process2"/>
    <dgm:cxn modelId="{70A709A5-0281-4AD8-A8B7-8BF10289B4EE}" type="presParOf" srcId="{4F18F41F-58F4-4A45-9ADA-AA6E2DDD1541}" destId="{D60ED38F-D1EA-4221-8009-914801B8B0D0}" srcOrd="0" destOrd="0" presId="urn:microsoft.com/office/officeart/2005/8/layout/process2"/>
    <dgm:cxn modelId="{BE30CB71-8A82-4160-9BC4-B4B4E3025238}" type="presParOf" srcId="{4F18F41F-58F4-4A45-9ADA-AA6E2DDD1541}" destId="{31C91515-3C7D-4DD5-BF3A-168FA33CB68A}" srcOrd="1" destOrd="0" presId="urn:microsoft.com/office/officeart/2005/8/layout/process2"/>
    <dgm:cxn modelId="{89565EAC-A5E7-4CE1-9FE6-C5289E17FEBD}" type="presParOf" srcId="{31C91515-3C7D-4DD5-BF3A-168FA33CB68A}" destId="{FCA0A376-CB22-48F9-9F49-C8B4C0410BB0}" srcOrd="0" destOrd="0" presId="urn:microsoft.com/office/officeart/2005/8/layout/process2"/>
    <dgm:cxn modelId="{1A54C966-73B0-4027-BEAE-837782052CE6}" type="presParOf" srcId="{4F18F41F-58F4-4A45-9ADA-AA6E2DDD1541}" destId="{7EE9E09E-1D7E-4831-BEA7-85D5BCD158E5}" srcOrd="2" destOrd="0" presId="urn:microsoft.com/office/officeart/2005/8/layout/process2"/>
    <dgm:cxn modelId="{A1547A30-0DBF-4877-81CF-F8388ABA194E}" type="presParOf" srcId="{4F18F41F-58F4-4A45-9ADA-AA6E2DDD1541}" destId="{352D3B41-FE2A-4E42-8B26-7DA9CDD48324}" srcOrd="3" destOrd="0" presId="urn:microsoft.com/office/officeart/2005/8/layout/process2"/>
    <dgm:cxn modelId="{54BD1047-3F81-477B-95D4-9BF033FBD7F0}" type="presParOf" srcId="{352D3B41-FE2A-4E42-8B26-7DA9CDD48324}" destId="{CA987CDA-BCE2-4F21-BB0B-F8B31DA9529E}" srcOrd="0" destOrd="0" presId="urn:microsoft.com/office/officeart/2005/8/layout/process2"/>
    <dgm:cxn modelId="{9F5FC409-8C71-48F4-A4B5-8479E0E198D5}" type="presParOf" srcId="{4F18F41F-58F4-4A45-9ADA-AA6E2DDD1541}" destId="{447D4934-AC62-4A82-8838-1E66802DBC52}" srcOrd="4" destOrd="0" presId="urn:microsoft.com/office/officeart/2005/8/layout/process2"/>
    <dgm:cxn modelId="{A6722CCF-C2D4-421E-91AB-A37F8DBEB8F6}" type="presParOf" srcId="{4F18F41F-58F4-4A45-9ADA-AA6E2DDD1541}" destId="{5034CAED-10F3-493F-8867-A7733BBF6B19}" srcOrd="5" destOrd="0" presId="urn:microsoft.com/office/officeart/2005/8/layout/process2"/>
    <dgm:cxn modelId="{1693D7C5-8221-47FB-B6CD-3837496B332E}" type="presParOf" srcId="{5034CAED-10F3-493F-8867-A7733BBF6B19}" destId="{9294F9A9-7718-40EE-A01C-5812F37EBF9C}" srcOrd="0" destOrd="0" presId="urn:microsoft.com/office/officeart/2005/8/layout/process2"/>
    <dgm:cxn modelId="{9B066F14-ED0B-4EEF-9618-8FF4E9AE0E9B}" type="presParOf" srcId="{4F18F41F-58F4-4A45-9ADA-AA6E2DDD1541}" destId="{7124EAC4-BB4D-4F0C-9EDD-71D00674E331}" srcOrd="6" destOrd="0" presId="urn:microsoft.com/office/officeart/2005/8/layout/process2"/>
    <dgm:cxn modelId="{9F7027F8-B504-49E6-8BB2-1CE2752A96F2}" type="presParOf" srcId="{4F18F41F-58F4-4A45-9ADA-AA6E2DDD1541}" destId="{BE360755-3CC3-4F26-B071-7457390F1145}" srcOrd="7" destOrd="0" presId="urn:microsoft.com/office/officeart/2005/8/layout/process2"/>
    <dgm:cxn modelId="{A25695E4-6987-4F67-94AE-6E5F35163DB7}" type="presParOf" srcId="{BE360755-3CC3-4F26-B071-7457390F1145}" destId="{94613EFC-94CB-48C7-8B9F-232D65E04A58}" srcOrd="0" destOrd="0" presId="urn:microsoft.com/office/officeart/2005/8/layout/process2"/>
    <dgm:cxn modelId="{260CD20E-2962-442D-8C03-4FC130ACC966}" type="presParOf" srcId="{4F18F41F-58F4-4A45-9ADA-AA6E2DDD1541}" destId="{BE4202D2-64CE-4A9C-8E34-D8EE9D89C7B0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ED38F-D1EA-4221-8009-914801B8B0D0}">
      <dsp:nvSpPr>
        <dsp:cNvPr id="0" name=""/>
        <dsp:cNvSpPr/>
      </dsp:nvSpPr>
      <dsp:spPr>
        <a:xfrm>
          <a:off x="17641" y="2636"/>
          <a:ext cx="5364717" cy="616389"/>
        </a:xfrm>
        <a:prstGeom prst="roundRect">
          <a:avLst>
            <a:gd name="adj" fmla="val 10000"/>
          </a:avLst>
        </a:prstGeom>
        <a:solidFill>
          <a:srgbClr val="FF000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單位列管表冊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35694" y="20689"/>
        <a:ext cx="5328611" cy="580283"/>
      </dsp:txXfrm>
    </dsp:sp>
    <dsp:sp modelId="{31C91515-3C7D-4DD5-BF3A-168FA33CB68A}">
      <dsp:nvSpPr>
        <dsp:cNvPr id="0" name=""/>
        <dsp:cNvSpPr/>
      </dsp:nvSpPr>
      <dsp:spPr>
        <a:xfrm rot="5400000">
          <a:off x="2584426" y="634435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657549"/>
        <a:ext cx="166425" cy="161802"/>
      </dsp:txXfrm>
    </dsp:sp>
    <dsp:sp modelId="{7EE9E09E-1D7E-4831-BEA7-85D5BCD158E5}">
      <dsp:nvSpPr>
        <dsp:cNvPr id="0" name=""/>
        <dsp:cNvSpPr/>
      </dsp:nvSpPr>
      <dsp:spPr>
        <a:xfrm>
          <a:off x="0" y="927220"/>
          <a:ext cx="5400000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表冊填報說明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18053" y="945273"/>
        <a:ext cx="5363894" cy="580283"/>
      </dsp:txXfrm>
    </dsp:sp>
    <dsp:sp modelId="{352D3B41-FE2A-4E42-8B26-7DA9CDD48324}">
      <dsp:nvSpPr>
        <dsp:cNvPr id="0" name=""/>
        <dsp:cNvSpPr/>
      </dsp:nvSpPr>
      <dsp:spPr>
        <a:xfrm rot="5469498">
          <a:off x="2595118" y="1532977"/>
          <a:ext cx="192121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 rot="-5400000">
        <a:off x="2608549" y="1575610"/>
        <a:ext cx="166425" cy="134485"/>
      </dsp:txXfrm>
    </dsp:sp>
    <dsp:sp modelId="{447D4934-AC62-4A82-8838-1E66802DBC52}">
      <dsp:nvSpPr>
        <dsp:cNvPr id="0" name=""/>
        <dsp:cNvSpPr/>
      </dsp:nvSpPr>
      <dsp:spPr>
        <a:xfrm>
          <a:off x="0" y="1799720"/>
          <a:ext cx="5364717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系統操作說明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18053" y="1817773"/>
        <a:ext cx="5328611" cy="580283"/>
      </dsp:txXfrm>
    </dsp:sp>
    <dsp:sp modelId="{5034CAED-10F3-493F-8867-A7733BBF6B19}">
      <dsp:nvSpPr>
        <dsp:cNvPr id="0" name=""/>
        <dsp:cNvSpPr/>
      </dsp:nvSpPr>
      <dsp:spPr>
        <a:xfrm rot="5337913">
          <a:off x="2556052" y="2457562"/>
          <a:ext cx="270253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/>
        </a:p>
      </dsp:txBody>
      <dsp:txXfrm rot="-5400000">
        <a:off x="2607234" y="2461130"/>
        <a:ext cx="166425" cy="189177"/>
      </dsp:txXfrm>
    </dsp:sp>
    <dsp:sp modelId="{7124EAC4-BB4D-4F0C-9EDD-71D00674E331}">
      <dsp:nvSpPr>
        <dsp:cNvPr id="0" name=""/>
        <dsp:cNvSpPr/>
      </dsp:nvSpPr>
      <dsp:spPr>
        <a:xfrm>
          <a:off x="0" y="2776389"/>
          <a:ext cx="5400000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 dirty="0">
            <a:latin typeface="+mj-ea"/>
            <a:ea typeface="+mj-ea"/>
          </a:endParaRPr>
        </a:p>
      </dsp:txBody>
      <dsp:txXfrm>
        <a:off x="18053" y="2794442"/>
        <a:ext cx="5363894" cy="580283"/>
      </dsp:txXfrm>
    </dsp:sp>
    <dsp:sp modelId="{BE360755-3CC3-4F26-B071-7457390F1145}">
      <dsp:nvSpPr>
        <dsp:cNvPr id="0" name=""/>
        <dsp:cNvSpPr/>
      </dsp:nvSpPr>
      <dsp:spPr>
        <a:xfrm rot="5400000">
          <a:off x="2584426" y="3408189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3431303"/>
        <a:ext cx="166425" cy="161802"/>
      </dsp:txXfrm>
    </dsp:sp>
    <dsp:sp modelId="{BE4202D2-64CE-4A9C-8E34-D8EE9D89C7B0}">
      <dsp:nvSpPr>
        <dsp:cNvPr id="0" name=""/>
        <dsp:cNvSpPr/>
      </dsp:nvSpPr>
      <dsp:spPr>
        <a:xfrm>
          <a:off x="0" y="3700974"/>
          <a:ext cx="5400000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 dirty="0">
            <a:latin typeface="+mj-ea"/>
            <a:ea typeface="+mj-ea"/>
          </a:endParaRPr>
        </a:p>
      </dsp:txBody>
      <dsp:txXfrm>
        <a:off x="18053" y="3719027"/>
        <a:ext cx="5363894" cy="5802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ED38F-D1EA-4221-8009-914801B8B0D0}">
      <dsp:nvSpPr>
        <dsp:cNvPr id="0" name=""/>
        <dsp:cNvSpPr/>
      </dsp:nvSpPr>
      <dsp:spPr>
        <a:xfrm>
          <a:off x="17641" y="2636"/>
          <a:ext cx="5364717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單位列管表冊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35694" y="20689"/>
        <a:ext cx="5328611" cy="580283"/>
      </dsp:txXfrm>
    </dsp:sp>
    <dsp:sp modelId="{31C91515-3C7D-4DD5-BF3A-168FA33CB68A}">
      <dsp:nvSpPr>
        <dsp:cNvPr id="0" name=""/>
        <dsp:cNvSpPr/>
      </dsp:nvSpPr>
      <dsp:spPr>
        <a:xfrm rot="5400000">
          <a:off x="2584426" y="634435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657549"/>
        <a:ext cx="166425" cy="161802"/>
      </dsp:txXfrm>
    </dsp:sp>
    <dsp:sp modelId="{7EE9E09E-1D7E-4831-BEA7-85D5BCD158E5}">
      <dsp:nvSpPr>
        <dsp:cNvPr id="0" name=""/>
        <dsp:cNvSpPr/>
      </dsp:nvSpPr>
      <dsp:spPr>
        <a:xfrm>
          <a:off x="0" y="927220"/>
          <a:ext cx="5400000" cy="616389"/>
        </a:xfrm>
        <a:prstGeom prst="roundRect">
          <a:avLst>
            <a:gd name="adj" fmla="val 10000"/>
          </a:avLst>
        </a:prstGeom>
        <a:solidFill>
          <a:srgbClr val="FF000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表冊填報說明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18053" y="945273"/>
        <a:ext cx="5363894" cy="580283"/>
      </dsp:txXfrm>
    </dsp:sp>
    <dsp:sp modelId="{352D3B41-FE2A-4E42-8B26-7DA9CDD48324}">
      <dsp:nvSpPr>
        <dsp:cNvPr id="0" name=""/>
        <dsp:cNvSpPr/>
      </dsp:nvSpPr>
      <dsp:spPr>
        <a:xfrm rot="5400000">
          <a:off x="2584426" y="1559020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1582134"/>
        <a:ext cx="166425" cy="161802"/>
      </dsp:txXfrm>
    </dsp:sp>
    <dsp:sp modelId="{447D4934-AC62-4A82-8838-1E66802DBC52}">
      <dsp:nvSpPr>
        <dsp:cNvPr id="0" name=""/>
        <dsp:cNvSpPr/>
      </dsp:nvSpPr>
      <dsp:spPr>
        <a:xfrm>
          <a:off x="17641" y="1851805"/>
          <a:ext cx="5364717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系統操作說明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35694" y="1869858"/>
        <a:ext cx="5328611" cy="580283"/>
      </dsp:txXfrm>
    </dsp:sp>
    <dsp:sp modelId="{5034CAED-10F3-493F-8867-A7733BBF6B19}">
      <dsp:nvSpPr>
        <dsp:cNvPr id="0" name=""/>
        <dsp:cNvSpPr/>
      </dsp:nvSpPr>
      <dsp:spPr>
        <a:xfrm rot="5400000">
          <a:off x="2584426" y="2483604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2506718"/>
        <a:ext cx="166425" cy="161802"/>
      </dsp:txXfrm>
    </dsp:sp>
    <dsp:sp modelId="{7124EAC4-BB4D-4F0C-9EDD-71D00674E331}">
      <dsp:nvSpPr>
        <dsp:cNvPr id="0" name=""/>
        <dsp:cNvSpPr/>
      </dsp:nvSpPr>
      <dsp:spPr>
        <a:xfrm>
          <a:off x="0" y="2776389"/>
          <a:ext cx="5400000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 dirty="0">
            <a:latin typeface="+mj-ea"/>
            <a:ea typeface="+mj-ea"/>
          </a:endParaRPr>
        </a:p>
      </dsp:txBody>
      <dsp:txXfrm>
        <a:off x="18053" y="2794442"/>
        <a:ext cx="5363894" cy="580283"/>
      </dsp:txXfrm>
    </dsp:sp>
    <dsp:sp modelId="{BE360755-3CC3-4F26-B071-7457390F1145}">
      <dsp:nvSpPr>
        <dsp:cNvPr id="0" name=""/>
        <dsp:cNvSpPr/>
      </dsp:nvSpPr>
      <dsp:spPr>
        <a:xfrm rot="5400000">
          <a:off x="2584426" y="3408189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3431303"/>
        <a:ext cx="166425" cy="161802"/>
      </dsp:txXfrm>
    </dsp:sp>
    <dsp:sp modelId="{BE4202D2-64CE-4A9C-8E34-D8EE9D89C7B0}">
      <dsp:nvSpPr>
        <dsp:cNvPr id="0" name=""/>
        <dsp:cNvSpPr/>
      </dsp:nvSpPr>
      <dsp:spPr>
        <a:xfrm>
          <a:off x="0" y="3700974"/>
          <a:ext cx="5400000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 dirty="0">
            <a:latin typeface="+mj-ea"/>
            <a:ea typeface="+mj-ea"/>
          </a:endParaRPr>
        </a:p>
      </dsp:txBody>
      <dsp:txXfrm>
        <a:off x="18053" y="3719027"/>
        <a:ext cx="5363894" cy="5802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ED38F-D1EA-4221-8009-914801B8B0D0}">
      <dsp:nvSpPr>
        <dsp:cNvPr id="0" name=""/>
        <dsp:cNvSpPr/>
      </dsp:nvSpPr>
      <dsp:spPr>
        <a:xfrm>
          <a:off x="17641" y="2636"/>
          <a:ext cx="5364717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單位列管表冊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35694" y="20689"/>
        <a:ext cx="5328611" cy="580283"/>
      </dsp:txXfrm>
    </dsp:sp>
    <dsp:sp modelId="{31C91515-3C7D-4DD5-BF3A-168FA33CB68A}">
      <dsp:nvSpPr>
        <dsp:cNvPr id="0" name=""/>
        <dsp:cNvSpPr/>
      </dsp:nvSpPr>
      <dsp:spPr>
        <a:xfrm rot="5400000">
          <a:off x="2584426" y="634435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657549"/>
        <a:ext cx="166425" cy="161802"/>
      </dsp:txXfrm>
    </dsp:sp>
    <dsp:sp modelId="{7EE9E09E-1D7E-4831-BEA7-85D5BCD158E5}">
      <dsp:nvSpPr>
        <dsp:cNvPr id="0" name=""/>
        <dsp:cNvSpPr/>
      </dsp:nvSpPr>
      <dsp:spPr>
        <a:xfrm>
          <a:off x="0" y="927220"/>
          <a:ext cx="5400000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表冊填報說明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18053" y="945273"/>
        <a:ext cx="5363894" cy="580283"/>
      </dsp:txXfrm>
    </dsp:sp>
    <dsp:sp modelId="{352D3B41-FE2A-4E42-8B26-7DA9CDD48324}">
      <dsp:nvSpPr>
        <dsp:cNvPr id="0" name=""/>
        <dsp:cNvSpPr/>
      </dsp:nvSpPr>
      <dsp:spPr>
        <a:xfrm rot="5400000">
          <a:off x="2584426" y="1559020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1582134"/>
        <a:ext cx="166425" cy="161802"/>
      </dsp:txXfrm>
    </dsp:sp>
    <dsp:sp modelId="{447D4934-AC62-4A82-8838-1E66802DBC52}">
      <dsp:nvSpPr>
        <dsp:cNvPr id="0" name=""/>
        <dsp:cNvSpPr/>
      </dsp:nvSpPr>
      <dsp:spPr>
        <a:xfrm>
          <a:off x="17641" y="1851805"/>
          <a:ext cx="5364717" cy="616389"/>
        </a:xfrm>
        <a:prstGeom prst="roundRect">
          <a:avLst>
            <a:gd name="adj" fmla="val 10000"/>
          </a:avLst>
        </a:prstGeom>
        <a:solidFill>
          <a:srgbClr val="FF000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+mj-ea"/>
              <a:ea typeface="+mj-ea"/>
            </a:rPr>
            <a:t>系統操作說明</a:t>
          </a:r>
          <a:endParaRPr lang="zh-TW" altLang="en-US" sz="3600" kern="1200" dirty="0">
            <a:latin typeface="+mj-ea"/>
            <a:ea typeface="+mj-ea"/>
          </a:endParaRPr>
        </a:p>
      </dsp:txBody>
      <dsp:txXfrm>
        <a:off x="35694" y="1869858"/>
        <a:ext cx="5328611" cy="580283"/>
      </dsp:txXfrm>
    </dsp:sp>
    <dsp:sp modelId="{5034CAED-10F3-493F-8867-A7733BBF6B19}">
      <dsp:nvSpPr>
        <dsp:cNvPr id="0" name=""/>
        <dsp:cNvSpPr/>
      </dsp:nvSpPr>
      <dsp:spPr>
        <a:xfrm rot="5400000">
          <a:off x="2584426" y="2483604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2506718"/>
        <a:ext cx="166425" cy="161802"/>
      </dsp:txXfrm>
    </dsp:sp>
    <dsp:sp modelId="{7124EAC4-BB4D-4F0C-9EDD-71D00674E331}">
      <dsp:nvSpPr>
        <dsp:cNvPr id="0" name=""/>
        <dsp:cNvSpPr/>
      </dsp:nvSpPr>
      <dsp:spPr>
        <a:xfrm>
          <a:off x="0" y="2776389"/>
          <a:ext cx="5400000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 dirty="0">
            <a:latin typeface="+mj-ea"/>
            <a:ea typeface="+mj-ea"/>
          </a:endParaRPr>
        </a:p>
      </dsp:txBody>
      <dsp:txXfrm>
        <a:off x="18053" y="2794442"/>
        <a:ext cx="5363894" cy="580283"/>
      </dsp:txXfrm>
    </dsp:sp>
    <dsp:sp modelId="{BE360755-3CC3-4F26-B071-7457390F1145}">
      <dsp:nvSpPr>
        <dsp:cNvPr id="0" name=""/>
        <dsp:cNvSpPr/>
      </dsp:nvSpPr>
      <dsp:spPr>
        <a:xfrm rot="5400000">
          <a:off x="2584426" y="3408189"/>
          <a:ext cx="231146" cy="277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 rot="-5400000">
        <a:off x="2616787" y="3431303"/>
        <a:ext cx="166425" cy="161802"/>
      </dsp:txXfrm>
    </dsp:sp>
    <dsp:sp modelId="{BE4202D2-64CE-4A9C-8E34-D8EE9D89C7B0}">
      <dsp:nvSpPr>
        <dsp:cNvPr id="0" name=""/>
        <dsp:cNvSpPr/>
      </dsp:nvSpPr>
      <dsp:spPr>
        <a:xfrm>
          <a:off x="0" y="3700974"/>
          <a:ext cx="5400000" cy="616389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 dirty="0">
            <a:latin typeface="+mj-ea"/>
            <a:ea typeface="+mj-ea"/>
          </a:endParaRPr>
        </a:p>
      </dsp:txBody>
      <dsp:txXfrm>
        <a:off x="18053" y="3719027"/>
        <a:ext cx="5363894" cy="5802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08C3AF9-6E7F-4CE1-A928-F509DFD28234}" type="datetimeFigureOut">
              <a:rPr lang="zh-TW" altLang="en-US"/>
              <a:pPr>
                <a:defRPr/>
              </a:pPr>
              <a:t>2018/3/7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8C0F9FA-732D-4C06-9297-B4C466A6039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6259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BD682AE-F994-4D98-8B38-E4EE62A11B69}" type="datetimeFigureOut">
              <a:rPr lang="zh-TW" altLang="en-US"/>
              <a:pPr>
                <a:defRPr/>
              </a:pPr>
              <a:t>2018/3/7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4F9745A-78DA-411A-8E77-6F419FC26A1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90158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8203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5795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9914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5795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5795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6167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D72B9-5698-436D-B0D8-75E42A154224}" type="datetimeFigureOut">
              <a:rPr lang="en-US"/>
              <a:pPr>
                <a:defRPr/>
              </a:pPr>
              <a:t>3/7/2018</a:t>
            </a:fld>
            <a:endParaRPr lang="en-US"/>
          </a:p>
        </p:txBody>
      </p:sp>
      <p:sp>
        <p:nvSpPr>
          <p:cNvPr id="5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E2D7C-3BC9-40D9-9644-DF8F66A9FEF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81776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39FF0-3E7C-427F-ABBE-3981D883AC4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1186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CCFE8-6B27-4E89-AABC-EF8672B1B1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87535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33C12-8EF8-4B33-8A53-02A32E1D974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4887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B96C1-0726-4774-B0CE-366C4D3A99C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0986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B32B2-2580-4B5E-8E01-E34D6D30956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1545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94F24-A4E5-4A45-B81A-724E84A5362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9086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59740-46E8-4FA5-AC5A-8AE69D095F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022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剪去並圓角化單一角落矩形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6" name="直角三角形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7" name="手繪多邊形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9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6B0A0-1AA6-43F0-B972-ED48DA56BD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60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DE66D-81DF-4DE5-9C24-7FF0C76CC96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028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A5A85-9527-498E-A849-5E125D34538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1897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6308725"/>
            <a:ext cx="3419475" cy="5492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3B1A8-6BEB-4897-A06D-786A62CD42D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49124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28" name="標題版面配置區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029" name="文字版面配置區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EF69D72-B311-4D93-B3AB-9B7647E1874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033" name="群組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手繪多邊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kumimoji="0" lang="en-US"/>
            </a:p>
          </p:txBody>
        </p:sp>
        <p:sp>
          <p:nvSpPr>
            <p:cNvPr id="13" name="手繪多邊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8" r:id="rId1"/>
    <p:sldLayoutId id="2147484080" r:id="rId2"/>
    <p:sldLayoutId id="2147484089" r:id="rId3"/>
    <p:sldLayoutId id="2147484081" r:id="rId4"/>
    <p:sldLayoutId id="2147484082" r:id="rId5"/>
    <p:sldLayoutId id="2147484083" r:id="rId6"/>
    <p:sldLayoutId id="2147484084" r:id="rId7"/>
    <p:sldLayoutId id="2147484085" r:id="rId8"/>
    <p:sldLayoutId id="2147484090" r:id="rId9"/>
    <p:sldLayoutId id="2147484086" r:id="rId10"/>
    <p:sldLayoutId id="2147484087" r:id="rId11"/>
    <p:sldLayoutId id="2147484091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academic.ntunhs.edu.tw/files/13-1001-33284.php?Lang=zh-tw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academic.ntunhs.edu.tw/files/13-1001-33284.php?Lang=zh-tw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bg2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F29AF5-559A-4060-8192-B08B868238A1}" type="slidenum">
              <a:rPr lang="zh-TW" altLang="en-US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42910" y="1428736"/>
            <a:ext cx="7772400" cy="3643338"/>
          </a:xfrm>
          <a:prstGeom prst="rect">
            <a:avLst/>
          </a:prstGeom>
        </p:spPr>
        <p:txBody>
          <a:bodyPr anchor="ctr"/>
          <a:lstStyle/>
          <a:p>
            <a:pPr algn="ctr" eaLnBrk="0" hangingPunct="0">
              <a:defRPr/>
            </a:pPr>
            <a:r>
              <a:rPr kumimoji="0" lang="zh-TW" altLang="en-US" sz="4000" b="1" dirty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國立臺北護理健康大學</a:t>
            </a:r>
            <a:br>
              <a:rPr kumimoji="0" lang="zh-TW" altLang="en-US" sz="4000" b="1" dirty="0">
                <a:solidFill>
                  <a:srgbClr val="003399"/>
                </a:solidFill>
                <a:latin typeface="+mj-ea"/>
                <a:ea typeface="+mj-ea"/>
                <a:cs typeface="+mj-cs"/>
              </a:rPr>
            </a:br>
            <a:r>
              <a:rPr kumimoji="0" lang="zh-TW" altLang="en-US" sz="4000" b="1" dirty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技專校院校務基本資料庫</a:t>
            </a:r>
            <a:br>
              <a:rPr kumimoji="0" lang="zh-TW" altLang="en-US" sz="4000" b="1" dirty="0">
                <a:solidFill>
                  <a:srgbClr val="003399"/>
                </a:solidFill>
                <a:latin typeface="+mj-ea"/>
                <a:ea typeface="+mj-ea"/>
                <a:cs typeface="+mj-cs"/>
              </a:rPr>
            </a:br>
            <a:r>
              <a:rPr kumimoji="0" lang="zh-TW" altLang="en-US" sz="4000" b="1" dirty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 </a:t>
            </a:r>
            <a:r>
              <a:rPr kumimoji="0" lang="zh-TW" altLang="en-US" sz="4000" b="1" dirty="0" smtClean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校內填表</a:t>
            </a:r>
            <a:r>
              <a:rPr kumimoji="0" lang="zh-TW" altLang="en-US" sz="4000" b="1" dirty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說明</a:t>
            </a:r>
            <a:r>
              <a:rPr kumimoji="0" lang="zh-TW" altLang="en-US" sz="4000" b="1" dirty="0" smtClean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會</a:t>
            </a:r>
            <a:endParaRPr kumimoji="0" lang="en-US" altLang="zh-TW" sz="4000" b="1" dirty="0" smtClean="0">
              <a:solidFill>
                <a:srgbClr val="003399"/>
              </a:solidFill>
              <a:latin typeface="+mj-ea"/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kumimoji="0" lang="en-US" altLang="zh-TW" sz="4000" b="1" dirty="0" smtClean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(</a:t>
            </a:r>
            <a:r>
              <a:rPr kumimoji="0" lang="zh-TW" altLang="en-US" sz="4000" b="1" dirty="0" smtClean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學術單位填表操作指引說明會</a:t>
            </a:r>
            <a:r>
              <a:rPr kumimoji="0" lang="en-US" altLang="zh-TW" sz="4000" b="1" dirty="0" smtClean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)</a:t>
            </a:r>
          </a:p>
          <a:p>
            <a:pPr algn="ctr" eaLnBrk="0" hangingPunct="0">
              <a:defRPr/>
            </a:pPr>
            <a:endParaRPr kumimoji="0" lang="en-US" altLang="zh-TW" sz="4000" b="1" dirty="0" smtClean="0">
              <a:solidFill>
                <a:srgbClr val="003399"/>
              </a:solidFill>
              <a:latin typeface="+mj-ea"/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kumimoji="0" lang="en-US" altLang="zh-TW" sz="4000" b="1" dirty="0" smtClean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(</a:t>
            </a:r>
            <a:r>
              <a:rPr kumimoji="0" lang="zh-TW" altLang="en-US" sz="4000" b="1" dirty="0" smtClean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教務處註冊組列管表冊說明</a:t>
            </a:r>
            <a:r>
              <a:rPr kumimoji="0" lang="en-US" altLang="zh-TW" sz="4000" b="1" dirty="0" smtClean="0">
                <a:solidFill>
                  <a:srgbClr val="003399"/>
                </a:solidFill>
                <a:latin typeface="+mj-ea"/>
                <a:ea typeface="+mj-ea"/>
                <a:cs typeface="+mj-cs"/>
              </a:rPr>
              <a:t>)</a:t>
            </a:r>
            <a:endParaRPr kumimoji="0" lang="zh-TW" altLang="en-US" sz="4000" b="1" dirty="0">
              <a:solidFill>
                <a:srgbClr val="003399"/>
              </a:solidFill>
              <a:latin typeface="+mj-ea"/>
              <a:ea typeface="+mj-ea"/>
              <a:cs typeface="+mj-cs"/>
            </a:endParaRPr>
          </a:p>
        </p:txBody>
      </p:sp>
      <p:sp>
        <p:nvSpPr>
          <p:cNvPr id="6169" name="Text Box 24"/>
          <p:cNvSpPr txBox="1">
            <a:spLocks noChangeArrowheads="1"/>
          </p:cNvSpPr>
          <p:nvPr/>
        </p:nvSpPr>
        <p:spPr bwMode="auto">
          <a:xfrm>
            <a:off x="5508104" y="5805488"/>
            <a:ext cx="34740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臺北護理健康大學 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教務處註冊組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0"/>
          <p:cNvSpPr txBox="1">
            <a:spLocks noChangeArrowheads="1"/>
          </p:cNvSpPr>
          <p:nvPr/>
        </p:nvSpPr>
        <p:spPr bwMode="auto">
          <a:xfrm>
            <a:off x="1250950" y="260350"/>
            <a:ext cx="65135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6000" b="1" dirty="0">
                <a:solidFill>
                  <a:schemeClr val="accent3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報   告   大   綱</a:t>
            </a:r>
            <a:endParaRPr kumimoji="0" lang="en-US" altLang="zh-TW" sz="6000" b="1" dirty="0">
              <a:solidFill>
                <a:schemeClr val="accent3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2505E-8566-4690-99C9-0DC204083EF4}" type="slidenum">
              <a:rPr lang="zh-TW" altLang="en-US"/>
              <a:pPr>
                <a:defRPr/>
              </a:pPr>
              <a:t>2</a:t>
            </a:fld>
            <a:endParaRPr lang="zh-TW" altLang="en-US"/>
          </a:p>
        </p:txBody>
      </p:sp>
      <p:graphicFrame>
        <p:nvGraphicFramePr>
          <p:cNvPr id="32" name="資料庫圖表 31"/>
          <p:cNvGraphicFramePr/>
          <p:nvPr>
            <p:extLst>
              <p:ext uri="{D42A27DB-BD31-4B8C-83A1-F6EECF244321}">
                <p14:modId xmlns:p14="http://schemas.microsoft.com/office/powerpoint/2010/main" val="3323973678"/>
              </p:ext>
            </p:extLst>
          </p:nvPr>
        </p:nvGraphicFramePr>
        <p:xfrm>
          <a:off x="1979712" y="1413256"/>
          <a:ext cx="5400000" cy="43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313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1116013" y="477838"/>
            <a:ext cx="4679950" cy="935037"/>
            <a:chOff x="395536" y="332656"/>
            <a:chExt cx="2778845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332656"/>
              <a:ext cx="2778845" cy="1626389"/>
              <a:chOff x="336" y="1536"/>
              <a:chExt cx="1392" cy="720"/>
            </a:xfrm>
          </p:grpSpPr>
          <p:sp>
            <p:nvSpPr>
              <p:cNvPr id="17" name="AutoShape 18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00B050"/>
              </a:solidFill>
              <a:ln w="9525">
                <a:solidFill>
                  <a:srgbClr val="00B050"/>
                </a:solidFill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11313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00B05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  <p:grpSp>
          <p:nvGrpSpPr>
            <p:cNvPr id="4" name="Group 20"/>
            <p:cNvGrpSpPr>
              <a:grpSpLocks/>
            </p:cNvGrpSpPr>
            <p:nvPr/>
          </p:nvGrpSpPr>
          <p:grpSpPr bwMode="auto">
            <a:xfrm>
              <a:off x="457528" y="397756"/>
              <a:ext cx="2651559" cy="1503578"/>
              <a:chOff x="2197" y="1344"/>
              <a:chExt cx="1392" cy="720"/>
            </a:xfrm>
          </p:grpSpPr>
          <p:sp>
            <p:nvSpPr>
              <p:cNvPr id="11310" name="AutoShape 21"/>
              <p:cNvSpPr>
                <a:spLocks noChangeArrowheads="1"/>
              </p:cNvSpPr>
              <p:nvPr/>
            </p:nvSpPr>
            <p:spPr bwMode="gray">
              <a:xfrm>
                <a:off x="2197" y="13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/>
                  <a:ea typeface="華康中圓體"/>
                  <a:cs typeface="華康中圓體"/>
                </a:endParaRPr>
              </a:p>
            </p:txBody>
          </p:sp>
          <p:sp>
            <p:nvSpPr>
              <p:cNvPr id="11311" name="Rectangle 22"/>
              <p:cNvSpPr>
                <a:spLocks noChangeArrowheads="1"/>
              </p:cNvSpPr>
              <p:nvPr/>
            </p:nvSpPr>
            <p:spPr bwMode="gray">
              <a:xfrm>
                <a:off x="2244" y="14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/>
                  <a:ea typeface="華康中圓體"/>
                  <a:cs typeface="華康中圓體"/>
                </a:endParaRPr>
              </a:p>
            </p:txBody>
          </p:sp>
        </p:grpSp>
        <p:sp>
          <p:nvSpPr>
            <p:cNvPr id="11309" name="Rectangle 43"/>
            <p:cNvSpPr>
              <a:spLocks noChangeArrowheads="1"/>
            </p:cNvSpPr>
            <p:nvPr/>
          </p:nvSpPr>
          <p:spPr bwMode="gray">
            <a:xfrm>
              <a:off x="395536" y="542290"/>
              <a:ext cx="2736304" cy="133785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00B050"/>
                  </a:solidFill>
                  <a:latin typeface="微軟正黑體" pitchFamily="34" charset="-120"/>
                  <a:ea typeface="微軟正黑體" pitchFamily="34" charset="-120"/>
                </a:rPr>
                <a:t>列管表冊</a:t>
              </a:r>
              <a:endParaRPr kumimoji="0" lang="en-US" altLang="zh-TW" sz="44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5" name="投影片編號版面配置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95FB02-FB91-48EA-A40C-BCC2196E2A40}" type="slidenum">
              <a:rPr lang="zh-TW" altLang="en-US"/>
              <a:pPr>
                <a:defRPr/>
              </a:pPr>
              <a:t>3</a:t>
            </a:fld>
            <a:endParaRPr lang="zh-TW" altLang="en-US"/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843496"/>
              </p:ext>
            </p:extLst>
          </p:nvPr>
        </p:nvGraphicFramePr>
        <p:xfrm>
          <a:off x="965547" y="2060848"/>
          <a:ext cx="7200800" cy="145787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7200800"/>
              </a:tblGrid>
              <a:tr h="360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表冊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 pitchFamily="18" charset="0"/>
                      </a:endParaRPr>
                    </a:p>
                  </a:txBody>
                  <a:tcPr marL="36286" marR="36286" marT="0" marB="0" anchor="ctr" horzOverflow="overflow"/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kern="1200" dirty="0" smtClean="0">
                          <a:effectLst/>
                        </a:rPr>
                        <a:t>表</a:t>
                      </a:r>
                      <a:r>
                        <a:rPr kumimoji="0" lang="en-US" altLang="zh-TW" sz="1800" kern="1200" dirty="0" smtClean="0">
                          <a:effectLst/>
                        </a:rPr>
                        <a:t>4-6</a:t>
                      </a:r>
                      <a:r>
                        <a:rPr kumimoji="0" lang="zh-TW" altLang="en-US" sz="1800" kern="1200" dirty="0" smtClean="0">
                          <a:effectLst/>
                        </a:rPr>
                        <a:t> </a:t>
                      </a:r>
                      <a:r>
                        <a:rPr kumimoji="0" lang="zh-TW" altLang="zh-TW" sz="1800" kern="1200" dirty="0" smtClean="0">
                          <a:effectLst/>
                        </a:rPr>
                        <a:t>在學生修</a:t>
                      </a:r>
                      <a:r>
                        <a:rPr kumimoji="0" lang="zh-TW" altLang="en-US" sz="1800" kern="1200" dirty="0" smtClean="0">
                          <a:effectLst/>
                        </a:rPr>
                        <a:t>學分</a:t>
                      </a:r>
                      <a:r>
                        <a:rPr kumimoji="0" lang="zh-TW" altLang="zh-TW" sz="1800" kern="1200" dirty="0" smtClean="0">
                          <a:effectLst/>
                        </a:rPr>
                        <a:t>學程人次資料表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 pitchFamily="18" charset="0"/>
                      </a:endParaRPr>
                    </a:p>
                  </a:txBody>
                  <a:tcPr marL="36286" marR="36286" marT="0" marB="0" anchor="ctr" horzOverflow="overflow"/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Times New Roman" pitchFamily="18" charset="0"/>
                      </a:endParaRPr>
                    </a:p>
                  </a:txBody>
                  <a:tcPr marL="36286" marR="36286" marT="0" marB="0" anchor="ctr" horzOverflow="overflow"/>
                </a:tc>
              </a:tr>
            </a:tbl>
          </a:graphicData>
        </a:graphic>
      </p:graphicFrame>
      <p:sp>
        <p:nvSpPr>
          <p:cNvPr id="14" name="五角星形 13"/>
          <p:cNvSpPr/>
          <p:nvPr/>
        </p:nvSpPr>
        <p:spPr>
          <a:xfrm>
            <a:off x="395288" y="44450"/>
            <a:ext cx="1081087" cy="1081088"/>
          </a:xfrm>
          <a:prstGeom prst="star5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0"/>
          <p:cNvSpPr txBox="1">
            <a:spLocks noChangeArrowheads="1"/>
          </p:cNvSpPr>
          <p:nvPr/>
        </p:nvSpPr>
        <p:spPr bwMode="auto">
          <a:xfrm>
            <a:off x="1250950" y="260350"/>
            <a:ext cx="65135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6000" b="1" dirty="0">
                <a:solidFill>
                  <a:schemeClr val="accent3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報   告   大   綱</a:t>
            </a:r>
            <a:endParaRPr kumimoji="0" lang="en-US" altLang="zh-TW" sz="6000" b="1" dirty="0">
              <a:solidFill>
                <a:schemeClr val="accent3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2505E-8566-4690-99C9-0DC204083EF4}" type="slidenum">
              <a:rPr lang="zh-TW" altLang="en-US"/>
              <a:pPr>
                <a:defRPr/>
              </a:pPr>
              <a:t>4</a:t>
            </a:fld>
            <a:endParaRPr lang="zh-TW" altLang="en-US"/>
          </a:p>
        </p:txBody>
      </p:sp>
      <p:graphicFrame>
        <p:nvGraphicFramePr>
          <p:cNvPr id="32" name="資料庫圖表 31"/>
          <p:cNvGraphicFramePr/>
          <p:nvPr>
            <p:extLst>
              <p:ext uri="{D42A27DB-BD31-4B8C-83A1-F6EECF244321}">
                <p14:modId xmlns:p14="http://schemas.microsoft.com/office/powerpoint/2010/main" val="3989578260"/>
              </p:ext>
            </p:extLst>
          </p:nvPr>
        </p:nvGraphicFramePr>
        <p:xfrm>
          <a:off x="1979712" y="1413256"/>
          <a:ext cx="5400000" cy="43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313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95288" y="115888"/>
            <a:ext cx="3313112" cy="1625600"/>
            <a:chOff x="395536" y="115804"/>
            <a:chExt cx="2778845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423473" y="142781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4-6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表冊定義說明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3558" name="矩形 13"/>
          <p:cNvSpPr>
            <a:spLocks noChangeArrowheads="1"/>
          </p:cNvSpPr>
          <p:nvPr/>
        </p:nvSpPr>
        <p:spPr bwMode="auto">
          <a:xfrm>
            <a:off x="3708400" y="115838"/>
            <a:ext cx="518408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latin typeface="微軟正黑體" pitchFamily="34" charset="-120"/>
                <a:ea typeface="微軟正黑體" pitchFamily="34" charset="-120"/>
              </a:rPr>
              <a:t>表名：</a:t>
            </a:r>
            <a:r>
              <a:rPr kumimoji="0" lang="zh-TW" altLang="zh-TW" sz="3200" dirty="0" smtClean="0"/>
              <a:t>在</a:t>
            </a:r>
            <a:r>
              <a:rPr kumimoji="0" lang="zh-TW" altLang="en-US" sz="3200" dirty="0" smtClean="0"/>
              <a:t>學</a:t>
            </a:r>
            <a:r>
              <a:rPr kumimoji="0" lang="zh-TW" altLang="zh-TW" sz="3200" dirty="0" smtClean="0"/>
              <a:t>學生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修</a:t>
            </a:r>
            <a:r>
              <a:rPr kumimoji="0" lang="zh-TW" altLang="en-US" sz="3200" b="1" dirty="0" smtClean="0">
                <a:solidFill>
                  <a:srgbClr val="FF0000"/>
                </a:solidFill>
              </a:rPr>
              <a:t>學分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學程</a:t>
            </a:r>
            <a:r>
              <a:rPr kumimoji="0" lang="zh-TW" altLang="zh-TW" sz="3200" dirty="0" smtClean="0"/>
              <a:t>人次</a:t>
            </a:r>
            <a:r>
              <a:rPr kumimoji="0" lang="zh-TW" altLang="zh-TW" sz="3200" dirty="0"/>
              <a:t>資料表</a:t>
            </a:r>
            <a:endParaRPr kumimoji="0" lang="zh-TW" altLang="zh-TW" sz="32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702322" y="1700808"/>
            <a:ext cx="7614094" cy="4896544"/>
          </a:xfrm>
        </p:spPr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表冊關鍵定義說明</a:t>
            </a:r>
            <a:endParaRPr lang="en-US" altLang="zh-TW" dirty="0" smtClean="0">
              <a:latin typeface="+mj-ea"/>
              <a:ea typeface="+mj-ea"/>
            </a:endParaRPr>
          </a:p>
          <a:p>
            <a:pPr lvl="2"/>
            <a:r>
              <a:rPr lang="zh-TW" altLang="zh-TW" sz="1800" dirty="0" smtClean="0">
                <a:latin typeface="+mj-ea"/>
                <a:ea typeface="+mj-ea"/>
              </a:rPr>
              <a:t>學生</a:t>
            </a:r>
            <a:r>
              <a:rPr lang="zh-TW" altLang="zh-TW" sz="1800" dirty="0">
                <a:latin typeface="+mj-ea"/>
                <a:ea typeface="+mj-ea"/>
              </a:rPr>
              <a:t>修學校開設的學程，例如：某一學生修教育學程和軟工學程，則計入</a:t>
            </a:r>
            <a:r>
              <a:rPr lang="en-US" altLang="zh-TW" sz="1800" dirty="0">
                <a:latin typeface="+mj-ea"/>
                <a:ea typeface="+mj-ea"/>
              </a:rPr>
              <a:t>2</a:t>
            </a:r>
            <a:r>
              <a:rPr lang="zh-TW" altLang="zh-TW" sz="1800" dirty="0">
                <a:latin typeface="+mj-ea"/>
                <a:ea typeface="+mj-ea"/>
              </a:rPr>
              <a:t>人次</a:t>
            </a:r>
            <a:r>
              <a:rPr lang="zh-TW" altLang="zh-TW" sz="1800" dirty="0" smtClean="0">
                <a:latin typeface="+mj-ea"/>
                <a:ea typeface="+mj-ea"/>
              </a:rPr>
              <a:t>。</a:t>
            </a:r>
            <a:endParaRPr lang="en-US" altLang="zh-TW" sz="1800" dirty="0" smtClean="0">
              <a:latin typeface="+mj-ea"/>
              <a:ea typeface="+mj-ea"/>
            </a:endParaRPr>
          </a:p>
          <a:p>
            <a:pPr lvl="2"/>
            <a:r>
              <a:rPr lang="zh-TW" altLang="zh-TW" sz="1800" dirty="0" smtClean="0">
                <a:latin typeface="+mj-ea"/>
                <a:ea typeface="+mj-ea"/>
              </a:rPr>
              <a:t>就業</a:t>
            </a:r>
            <a:r>
              <a:rPr lang="zh-TW" altLang="zh-TW" sz="1800" dirty="0">
                <a:latin typeface="+mj-ea"/>
                <a:ea typeface="+mj-ea"/>
              </a:rPr>
              <a:t>學程可包含認</a:t>
            </a:r>
            <a:r>
              <a:rPr lang="zh-TW" altLang="zh-TW" sz="1800" dirty="0" smtClean="0">
                <a:latin typeface="+mj-ea"/>
                <a:ea typeface="+mj-ea"/>
              </a:rPr>
              <a:t>列。</a:t>
            </a:r>
            <a:endParaRPr lang="en-US" altLang="zh-TW" sz="1800" dirty="0" smtClean="0">
              <a:latin typeface="+mj-ea"/>
              <a:ea typeface="+mj-ea"/>
            </a:endParaRPr>
          </a:p>
          <a:p>
            <a:pPr lvl="2"/>
            <a:r>
              <a:rPr lang="zh-TW" altLang="en-US" sz="1800" b="1" dirty="0" smtClean="0">
                <a:latin typeface="+mj-ea"/>
                <a:ea typeface="+mj-ea"/>
              </a:rPr>
              <a:t>「</a:t>
            </a:r>
            <a:r>
              <a:rPr lang="zh-TW" altLang="en-US" sz="1800" b="1" dirty="0">
                <a:latin typeface="+mj-ea"/>
                <a:ea typeface="+mj-ea"/>
              </a:rPr>
              <a:t>學位學程」則不列入統計，故所述學士後第二專長學位學程，則不列入統計</a:t>
            </a:r>
            <a:r>
              <a:rPr lang="zh-TW" altLang="en-US" sz="1800" b="1" dirty="0" smtClean="0">
                <a:latin typeface="+mj-ea"/>
                <a:ea typeface="+mj-ea"/>
              </a:rPr>
              <a:t>。</a:t>
            </a:r>
            <a:endParaRPr lang="en-US" altLang="zh-TW" sz="1800" b="1" dirty="0" smtClean="0">
              <a:latin typeface="+mj-ea"/>
              <a:ea typeface="+mj-ea"/>
            </a:endParaRPr>
          </a:p>
          <a:p>
            <a:pPr lvl="2"/>
            <a:r>
              <a:rPr lang="zh-TW" altLang="en-US" sz="1800" b="1" dirty="0" smtClean="0">
                <a:latin typeface="+mj-ea"/>
                <a:ea typeface="+mj-ea"/>
              </a:rPr>
              <a:t>若</a:t>
            </a:r>
            <a:r>
              <a:rPr lang="zh-TW" altLang="en-US" sz="1800" b="1" dirty="0">
                <a:latin typeface="+mj-ea"/>
                <a:ea typeface="+mj-ea"/>
              </a:rPr>
              <a:t>學士後第二專長學位學程之學生修</a:t>
            </a:r>
            <a:r>
              <a:rPr lang="zh-TW" altLang="en-US" sz="1800" b="1" dirty="0" smtClean="0">
                <a:latin typeface="+mj-ea"/>
                <a:ea typeface="+mj-ea"/>
              </a:rPr>
              <a:t>讀教育學</a:t>
            </a:r>
            <a:r>
              <a:rPr lang="zh-TW" altLang="en-US" sz="1800" b="1" dirty="0">
                <a:latin typeface="+mj-ea"/>
                <a:ea typeface="+mj-ea"/>
              </a:rPr>
              <a:t>程者，則可列入修讀學分學程計算</a:t>
            </a:r>
            <a:r>
              <a:rPr lang="zh-TW" altLang="en-US" sz="1800" b="1" dirty="0" smtClean="0">
                <a:latin typeface="+mj-ea"/>
                <a:ea typeface="+mj-ea"/>
              </a:rPr>
              <a:t>。</a:t>
            </a:r>
            <a:endParaRPr lang="en-US" altLang="zh-TW" sz="1800" b="1" dirty="0" smtClean="0">
              <a:latin typeface="+mj-ea"/>
              <a:ea typeface="+mj-ea"/>
            </a:endParaRPr>
          </a:p>
          <a:p>
            <a:pPr lvl="2"/>
            <a:r>
              <a:rPr lang="zh-TW" altLang="zh-TW" sz="1800" b="1" dirty="0">
                <a:solidFill>
                  <a:srgbClr val="FF0000"/>
                </a:solidFill>
                <a:latin typeface="+mj-ea"/>
                <a:ea typeface="+mj-ea"/>
              </a:rPr>
              <a:t>填報之數據</a:t>
            </a:r>
            <a:r>
              <a:rPr lang="zh-TW" altLang="zh-TW" sz="1800" b="1" dirty="0" smtClean="0">
                <a:solidFill>
                  <a:srgbClr val="FF0000"/>
                </a:solidFill>
                <a:latin typeface="+mj-ea"/>
                <a:ea typeface="+mj-ea"/>
              </a:rPr>
              <a:t>需有</a:t>
            </a:r>
            <a:r>
              <a:rPr lang="zh-TW" altLang="zh-TW" sz="1800" b="1" dirty="0">
                <a:solidFill>
                  <a:srgbClr val="FF0000"/>
                </a:solidFill>
                <a:latin typeface="+mj-ea"/>
                <a:ea typeface="+mj-ea"/>
              </a:rPr>
              <a:t>實際修課事實方能列計</a:t>
            </a:r>
            <a:r>
              <a:rPr lang="zh-TW" altLang="zh-TW" sz="1800" b="1" dirty="0">
                <a:latin typeface="+mj-ea"/>
                <a:ea typeface="+mj-ea"/>
              </a:rPr>
              <a:t>。</a:t>
            </a:r>
            <a:endParaRPr lang="en-US" altLang="zh-TW" sz="1800" b="1" dirty="0">
              <a:latin typeface="+mj-ea"/>
              <a:ea typeface="+mj-ea"/>
            </a:endParaRPr>
          </a:p>
          <a:p>
            <a:pPr lvl="2">
              <a:buNone/>
            </a:pPr>
            <a:r>
              <a:rPr lang="en-US" altLang="zh-TW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填表說明請參考註冊組網頁→校務基本資料庫→各項表冊填表說明→</a:t>
            </a:r>
            <a:r>
              <a:rPr lang="en-US" altLang="zh-TW" sz="18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18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8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3.4</a:t>
            </a:r>
            <a:r>
              <a:rPr lang="zh-TW" altLang="en-US" sz="18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表冊填表說明→表</a:t>
            </a:r>
            <a:r>
              <a:rPr lang="en-US" altLang="zh-TW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4-6 </a:t>
            </a:r>
            <a:r>
              <a:rPr lang="zh-TW" altLang="en-US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在學學生修學程人次資料表</a:t>
            </a:r>
            <a:r>
              <a:rPr lang="en-US" altLang="zh-TW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填表說明</a:t>
            </a:r>
            <a:r>
              <a:rPr lang="en-US" altLang="zh-TW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。網址如下</a:t>
            </a:r>
            <a:r>
              <a:rPr lang="zh-TW" altLang="en-US" sz="18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1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http://</a:t>
            </a:r>
            <a:r>
              <a:rPr lang="en-US" altLang="zh-TW" sz="18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academic.ntunhs.edu.tw/files/13-1001-33284.php?Lang=zh-tw</a:t>
            </a:r>
            <a:r>
              <a:rPr lang="en-US" altLang="zh-TW" sz="18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pPr lvl="1"/>
            <a:endParaRPr lang="en-US" altLang="zh-TW" dirty="0" smtClean="0">
              <a:latin typeface="+mj-ea"/>
              <a:ea typeface="+mj-ea"/>
            </a:endParaRPr>
          </a:p>
          <a:p>
            <a:endParaRPr lang="zh-TW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539FF0-3E7C-427F-ABBE-3981D883AC43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6" name="群組 19"/>
          <p:cNvGrpSpPr>
            <a:grpSpLocks/>
          </p:cNvGrpSpPr>
          <p:nvPr/>
        </p:nvGrpSpPr>
        <p:grpSpPr bwMode="auto">
          <a:xfrm>
            <a:off x="395288" y="115888"/>
            <a:ext cx="3313112" cy="1625600"/>
            <a:chOff x="395536" y="115804"/>
            <a:chExt cx="2778845" cy="1626389"/>
          </a:xfrm>
        </p:grpSpPr>
        <p:grpSp>
          <p:nvGrpSpPr>
            <p:cNvPr id="7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13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8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10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11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9" name="Rectangle 43"/>
            <p:cNvSpPr>
              <a:spLocks noChangeArrowheads="1"/>
            </p:cNvSpPr>
            <p:nvPr/>
          </p:nvSpPr>
          <p:spPr bwMode="gray">
            <a:xfrm>
              <a:off x="423473" y="142781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4-6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表冊定義說明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708400" y="115838"/>
            <a:ext cx="518408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latin typeface="微軟正黑體" pitchFamily="34" charset="-120"/>
                <a:ea typeface="微軟正黑體" pitchFamily="34" charset="-120"/>
              </a:rPr>
              <a:t>表名：</a:t>
            </a:r>
            <a:r>
              <a:rPr kumimoji="0" lang="zh-TW" altLang="zh-TW" sz="3200" dirty="0" smtClean="0"/>
              <a:t>在</a:t>
            </a:r>
            <a:r>
              <a:rPr kumimoji="0" lang="zh-TW" altLang="en-US" sz="3200" dirty="0" smtClean="0"/>
              <a:t>學</a:t>
            </a:r>
            <a:r>
              <a:rPr kumimoji="0" lang="zh-TW" altLang="zh-TW" sz="3200" dirty="0" smtClean="0"/>
              <a:t>學生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修</a:t>
            </a:r>
            <a:r>
              <a:rPr kumimoji="0" lang="zh-TW" altLang="en-US" sz="3200" b="1" dirty="0" smtClean="0">
                <a:solidFill>
                  <a:srgbClr val="FF0000"/>
                </a:solidFill>
              </a:rPr>
              <a:t>學分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學程</a:t>
            </a:r>
            <a:r>
              <a:rPr kumimoji="0" lang="zh-TW" altLang="zh-TW" sz="3200" dirty="0" smtClean="0"/>
              <a:t>人次</a:t>
            </a:r>
            <a:r>
              <a:rPr kumimoji="0" lang="zh-TW" altLang="zh-TW" sz="3200" dirty="0"/>
              <a:t>資料表</a:t>
            </a:r>
            <a:endParaRPr kumimoji="0" lang="zh-TW" altLang="zh-TW" sz="32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02322" y="1745427"/>
            <a:ext cx="7056784" cy="119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246063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</a:pPr>
            <a:r>
              <a:rPr lang="zh-TW" altLang="en-US" sz="2100" dirty="0">
                <a:latin typeface="+mj-ea"/>
                <a:ea typeface="+mj-ea"/>
              </a:rPr>
              <a:t>以本校課程舉例：</a:t>
            </a:r>
            <a:endParaRPr lang="en-US" altLang="zh-TW" sz="2100" dirty="0">
              <a:latin typeface="+mj-ea"/>
              <a:ea typeface="+mj-ea"/>
            </a:endParaRPr>
          </a:p>
          <a:p>
            <a:pPr lvl="1" indent="-246063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</a:pPr>
            <a:r>
              <a:rPr lang="zh-TW" altLang="en-US" sz="2100" dirty="0">
                <a:latin typeface="+mj-ea"/>
                <a:ea typeface="+mj-ea"/>
              </a:rPr>
              <a:t>健管系</a:t>
            </a:r>
            <a:r>
              <a:rPr lang="en-US" altLang="zh-TW" sz="2100" dirty="0">
                <a:latin typeface="+mj-ea"/>
                <a:ea typeface="+mj-ea"/>
              </a:rPr>
              <a:t>-</a:t>
            </a:r>
            <a:r>
              <a:rPr lang="zh-TW" altLang="zh-TW" sz="2100" dirty="0">
                <a:latin typeface="+mj-ea"/>
                <a:ea typeface="+mj-ea"/>
              </a:rPr>
              <a:t>健康事業管理學程</a:t>
            </a:r>
            <a:r>
              <a:rPr lang="zh-TW" altLang="en-US" sz="2100" dirty="0">
                <a:latin typeface="+mj-ea"/>
                <a:ea typeface="+mj-ea"/>
              </a:rPr>
              <a:t>、</a:t>
            </a:r>
            <a:r>
              <a:rPr lang="zh-TW" altLang="zh-TW" sz="2100" dirty="0">
                <a:latin typeface="+mj-ea"/>
                <a:ea typeface="+mj-ea"/>
              </a:rPr>
              <a:t>醫療資訊管理學程</a:t>
            </a:r>
            <a:r>
              <a:rPr lang="en-US" altLang="zh-TW" sz="2100" dirty="0">
                <a:latin typeface="+mj-ea"/>
                <a:ea typeface="+mj-ea"/>
              </a:rPr>
              <a:t>…</a:t>
            </a:r>
            <a:r>
              <a:rPr lang="zh-TW" altLang="en-US" sz="2100" dirty="0">
                <a:latin typeface="+mj-ea"/>
                <a:ea typeface="+mj-ea"/>
              </a:rPr>
              <a:t>等</a:t>
            </a:r>
            <a:endParaRPr lang="en-US" altLang="zh-TW" sz="2100" dirty="0">
              <a:latin typeface="+mj-ea"/>
              <a:ea typeface="+mj-ea"/>
            </a:endParaRPr>
          </a:p>
          <a:p>
            <a:pPr lvl="1" indent="-246063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</a:pPr>
            <a:r>
              <a:rPr lang="zh-TW" altLang="en-US" sz="2100" dirty="0" smtClean="0">
                <a:latin typeface="+mj-ea"/>
                <a:ea typeface="+mj-ea"/>
              </a:rPr>
              <a:t>生諮所</a:t>
            </a:r>
            <a:r>
              <a:rPr lang="en-US" altLang="zh-TW" sz="2100" dirty="0">
                <a:latin typeface="+mj-ea"/>
                <a:ea typeface="+mj-ea"/>
              </a:rPr>
              <a:t>-</a:t>
            </a:r>
            <a:r>
              <a:rPr lang="zh-TW" altLang="en-US" sz="2100" dirty="0">
                <a:latin typeface="+mj-ea"/>
                <a:ea typeface="+mj-ea"/>
              </a:rPr>
              <a:t>諮商心理學</a:t>
            </a:r>
            <a:r>
              <a:rPr lang="zh-TW" altLang="en-US" sz="2100" dirty="0" smtClean="0">
                <a:latin typeface="+mj-ea"/>
                <a:ea typeface="+mj-ea"/>
              </a:rPr>
              <a:t>程</a:t>
            </a:r>
            <a:endParaRPr lang="en-US" altLang="zh-TW" sz="2100" dirty="0" smtClean="0">
              <a:latin typeface="+mj-ea"/>
              <a:ea typeface="+mj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564904"/>
            <a:ext cx="2736304" cy="4390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5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4-6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資料提供方式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741488"/>
            <a:ext cx="7519516" cy="4583112"/>
          </a:xfrm>
        </p:spPr>
        <p:txBody>
          <a:bodyPr/>
          <a:lstStyle/>
          <a:p>
            <a:r>
              <a:rPr lang="zh-TW" altLang="zh-TW" sz="2800" dirty="0" smtClean="0">
                <a:latin typeface="+mj-ea"/>
                <a:ea typeface="+mj-ea"/>
              </a:rPr>
              <a:t>填寫</a:t>
            </a:r>
            <a:r>
              <a:rPr lang="zh-TW" altLang="zh-TW" sz="2800" dirty="0">
                <a:latin typeface="+mj-ea"/>
                <a:ea typeface="+mj-ea"/>
              </a:rPr>
              <a:t>期間</a:t>
            </a:r>
            <a:r>
              <a:rPr lang="zh-TW" altLang="en-US" sz="2800" dirty="0">
                <a:latin typeface="+mj-ea"/>
                <a:ea typeface="+mj-ea"/>
              </a:rPr>
              <a:t>：</a:t>
            </a:r>
            <a:endParaRPr lang="zh-TW" altLang="zh-TW" sz="2800" dirty="0">
              <a:latin typeface="+mj-ea"/>
              <a:ea typeface="+mj-ea"/>
            </a:endParaRPr>
          </a:p>
          <a:p>
            <a:pPr lvl="1"/>
            <a:r>
              <a:rPr lang="zh-TW" altLang="zh-TW" b="1" dirty="0">
                <a:solidFill>
                  <a:srgbClr val="FF0000"/>
                </a:solidFill>
                <a:latin typeface="+mj-ea"/>
                <a:ea typeface="+mj-ea"/>
              </a:rPr>
              <a:t>三月填寫為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106</a:t>
            </a:r>
            <a:r>
              <a:rPr lang="zh-TW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學年</a:t>
            </a:r>
            <a:r>
              <a:rPr lang="zh-TW" altLang="zh-TW" b="1" dirty="0">
                <a:solidFill>
                  <a:srgbClr val="FF0000"/>
                </a:solidFill>
                <a:latin typeface="+mj-ea"/>
                <a:ea typeface="+mj-ea"/>
              </a:rPr>
              <a:t>度上學期，即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106</a:t>
            </a:r>
            <a:r>
              <a:rPr lang="zh-TW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年</a:t>
            </a:r>
            <a:r>
              <a:rPr lang="en-US" altLang="zh-TW" b="1" dirty="0">
                <a:solidFill>
                  <a:srgbClr val="FF0000"/>
                </a:solidFill>
                <a:latin typeface="+mj-ea"/>
                <a:ea typeface="+mj-ea"/>
              </a:rPr>
              <a:t>8</a:t>
            </a:r>
            <a:r>
              <a:rPr lang="zh-TW" altLang="zh-TW" b="1" dirty="0">
                <a:solidFill>
                  <a:srgbClr val="FF0000"/>
                </a:solidFill>
                <a:latin typeface="+mj-ea"/>
                <a:ea typeface="+mj-ea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zh-TW" altLang="zh-TW" b="1" dirty="0">
                <a:solidFill>
                  <a:srgbClr val="FF0000"/>
                </a:solidFill>
                <a:latin typeface="+mj-ea"/>
                <a:ea typeface="+mj-ea"/>
              </a:rPr>
              <a:t>日至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107</a:t>
            </a:r>
            <a:r>
              <a:rPr lang="zh-TW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年</a:t>
            </a:r>
            <a:r>
              <a:rPr lang="en-US" altLang="zh-TW" b="1" dirty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zh-TW" altLang="zh-TW" b="1" dirty="0">
                <a:solidFill>
                  <a:srgbClr val="FF0000"/>
                </a:solidFill>
                <a:latin typeface="+mj-ea"/>
                <a:ea typeface="+mj-ea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+mj-ea"/>
                <a:ea typeface="+mj-ea"/>
              </a:rPr>
              <a:t>31</a:t>
            </a:r>
            <a:r>
              <a:rPr lang="zh-TW" altLang="zh-TW" b="1" dirty="0">
                <a:solidFill>
                  <a:srgbClr val="FF0000"/>
                </a:solidFill>
                <a:latin typeface="+mj-ea"/>
                <a:ea typeface="+mj-ea"/>
              </a:rPr>
              <a:t>日資料</a:t>
            </a:r>
            <a:r>
              <a:rPr lang="zh-TW" altLang="zh-TW" dirty="0">
                <a:latin typeface="+mj-ea"/>
                <a:ea typeface="+mj-ea"/>
              </a:rPr>
              <a:t>；</a:t>
            </a:r>
          </a:p>
          <a:p>
            <a:pPr lvl="1"/>
            <a:r>
              <a:rPr lang="zh-TW" altLang="zh-TW" dirty="0">
                <a:latin typeface="+mj-ea"/>
                <a:ea typeface="+mj-ea"/>
              </a:rPr>
              <a:t>十月填寫為</a:t>
            </a:r>
            <a:r>
              <a:rPr lang="en-US" altLang="zh-TW" dirty="0" smtClean="0">
                <a:latin typeface="+mj-ea"/>
                <a:ea typeface="+mj-ea"/>
              </a:rPr>
              <a:t>106</a:t>
            </a:r>
            <a:r>
              <a:rPr lang="zh-TW" altLang="zh-TW" dirty="0" smtClean="0">
                <a:latin typeface="+mj-ea"/>
                <a:ea typeface="+mj-ea"/>
              </a:rPr>
              <a:t>學年</a:t>
            </a:r>
            <a:r>
              <a:rPr lang="zh-TW" altLang="zh-TW" dirty="0">
                <a:latin typeface="+mj-ea"/>
                <a:ea typeface="+mj-ea"/>
              </a:rPr>
              <a:t>度下學期，即</a:t>
            </a:r>
            <a:r>
              <a:rPr lang="en-US" altLang="zh-TW" dirty="0" smtClean="0">
                <a:latin typeface="+mj-ea"/>
                <a:ea typeface="+mj-ea"/>
              </a:rPr>
              <a:t>107</a:t>
            </a:r>
            <a:r>
              <a:rPr lang="zh-TW" altLang="zh-TW" dirty="0" smtClean="0">
                <a:latin typeface="+mj-ea"/>
                <a:ea typeface="+mj-ea"/>
              </a:rPr>
              <a:t>年</a:t>
            </a:r>
            <a:r>
              <a:rPr lang="en-US" altLang="zh-TW" dirty="0">
                <a:latin typeface="+mj-ea"/>
                <a:ea typeface="+mj-ea"/>
              </a:rPr>
              <a:t>2</a:t>
            </a:r>
            <a:r>
              <a:rPr lang="zh-TW" altLang="zh-TW" dirty="0">
                <a:latin typeface="+mj-ea"/>
                <a:ea typeface="+mj-ea"/>
              </a:rPr>
              <a:t>月</a:t>
            </a:r>
            <a:r>
              <a:rPr lang="en-US" altLang="zh-TW" dirty="0">
                <a:latin typeface="+mj-ea"/>
                <a:ea typeface="+mj-ea"/>
              </a:rPr>
              <a:t>1</a:t>
            </a:r>
            <a:r>
              <a:rPr lang="zh-TW" altLang="zh-TW" dirty="0">
                <a:latin typeface="+mj-ea"/>
                <a:ea typeface="+mj-ea"/>
              </a:rPr>
              <a:t>日至</a:t>
            </a:r>
            <a:r>
              <a:rPr lang="en-US" altLang="zh-TW" dirty="0" smtClean="0">
                <a:latin typeface="+mj-ea"/>
                <a:ea typeface="+mj-ea"/>
              </a:rPr>
              <a:t>108</a:t>
            </a:r>
            <a:r>
              <a:rPr lang="zh-TW" altLang="zh-TW" dirty="0" smtClean="0">
                <a:latin typeface="+mj-ea"/>
                <a:ea typeface="+mj-ea"/>
              </a:rPr>
              <a:t>年</a:t>
            </a:r>
            <a:r>
              <a:rPr lang="en-US" altLang="zh-TW" dirty="0">
                <a:latin typeface="+mj-ea"/>
                <a:ea typeface="+mj-ea"/>
              </a:rPr>
              <a:t>7</a:t>
            </a:r>
            <a:r>
              <a:rPr lang="zh-TW" altLang="zh-TW" dirty="0">
                <a:latin typeface="+mj-ea"/>
                <a:ea typeface="+mj-ea"/>
              </a:rPr>
              <a:t>月</a:t>
            </a:r>
            <a:r>
              <a:rPr lang="en-US" altLang="zh-TW" dirty="0">
                <a:latin typeface="+mj-ea"/>
                <a:ea typeface="+mj-ea"/>
              </a:rPr>
              <a:t>31</a:t>
            </a:r>
            <a:r>
              <a:rPr lang="zh-TW" altLang="zh-TW" dirty="0">
                <a:latin typeface="+mj-ea"/>
                <a:ea typeface="+mj-ea"/>
              </a:rPr>
              <a:t>日資料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sz="2800" dirty="0">
                <a:latin typeface="+mj-ea"/>
                <a:ea typeface="+mj-ea"/>
              </a:rPr>
              <a:t>填報方式說明</a:t>
            </a:r>
            <a:endParaRPr lang="en-US" altLang="zh-TW" sz="2800" dirty="0">
              <a:latin typeface="+mj-ea"/>
              <a:ea typeface="+mj-ea"/>
            </a:endParaRPr>
          </a:p>
          <a:p>
            <a:pPr lvl="1"/>
            <a:r>
              <a:rPr lang="zh-TW" altLang="en-US" dirty="0">
                <a:latin typeface="+mj-ea"/>
                <a:ea typeface="+mj-ea"/>
              </a:rPr>
              <a:t>請各學術單位依據註冊組提供</a:t>
            </a:r>
            <a:r>
              <a:rPr lang="en-US" altLang="zh-TW" dirty="0">
                <a:latin typeface="+mj-ea"/>
                <a:ea typeface="+mj-ea"/>
              </a:rPr>
              <a:t>Excel</a:t>
            </a:r>
            <a:r>
              <a:rPr lang="zh-TW" altLang="en-US" dirty="0">
                <a:latin typeface="+mj-ea"/>
                <a:ea typeface="+mj-ea"/>
              </a:rPr>
              <a:t>表進行填報</a:t>
            </a:r>
            <a:endParaRPr lang="en-US" altLang="zh-TW" dirty="0">
              <a:latin typeface="+mj-ea"/>
              <a:ea typeface="+mj-ea"/>
            </a:endParaRPr>
          </a:p>
          <a:p>
            <a:pPr lvl="3"/>
            <a:r>
              <a:rPr lang="zh-TW" altLang="en-US" dirty="0">
                <a:solidFill>
                  <a:srgbClr val="0000FF"/>
                </a:solidFill>
                <a:latin typeface="+mj-ea"/>
                <a:ea typeface="+mj-ea"/>
              </a:rPr>
              <a:t>表格填報：表</a:t>
            </a:r>
            <a:r>
              <a:rPr lang="en-US" altLang="zh-TW" dirty="0">
                <a:solidFill>
                  <a:srgbClr val="0000FF"/>
                </a:solidFill>
                <a:latin typeface="+mj-ea"/>
                <a:ea typeface="+mj-ea"/>
              </a:rPr>
              <a:t>4-6 </a:t>
            </a:r>
            <a:r>
              <a:rPr lang="zh-TW" altLang="en-US" dirty="0">
                <a:solidFill>
                  <a:srgbClr val="0000FF"/>
                </a:solidFill>
                <a:latin typeface="+mj-ea"/>
                <a:ea typeface="+mj-ea"/>
              </a:rPr>
              <a:t>在學學生修學程人次資料表</a:t>
            </a:r>
            <a:r>
              <a:rPr lang="en-US" altLang="zh-TW" dirty="0">
                <a:solidFill>
                  <a:srgbClr val="0000FF"/>
                </a:solidFill>
                <a:latin typeface="+mj-ea"/>
                <a:ea typeface="+mj-ea"/>
              </a:rPr>
              <a:t>(</a:t>
            </a:r>
            <a:r>
              <a:rPr lang="zh-TW" altLang="en-US" dirty="0">
                <a:solidFill>
                  <a:srgbClr val="0000FF"/>
                </a:solidFill>
                <a:latin typeface="+mj-ea"/>
                <a:ea typeface="+mj-ea"/>
              </a:rPr>
              <a:t>填表格式請參考以下網址</a:t>
            </a:r>
            <a:r>
              <a:rPr lang="en-US" altLang="zh-TW" dirty="0">
                <a:solidFill>
                  <a:srgbClr val="0000FF"/>
                </a:solidFill>
                <a:latin typeface="+mj-ea"/>
                <a:ea typeface="+mj-ea"/>
              </a:rPr>
              <a:t>)</a:t>
            </a:r>
            <a:r>
              <a:rPr lang="zh-TW" altLang="en-US" dirty="0">
                <a:solidFill>
                  <a:srgbClr val="0000FF"/>
                </a:solidFill>
                <a:latin typeface="+mj-ea"/>
                <a:ea typeface="+mj-ea"/>
              </a:rPr>
              <a:t> </a:t>
            </a:r>
            <a:r>
              <a:rPr lang="en-US" altLang="zh-TW" dirty="0" smtClean="0">
                <a:solidFill>
                  <a:srgbClr val="0000FF"/>
                </a:solidFill>
                <a:latin typeface="+mj-ea"/>
                <a:ea typeface="+mj-ea"/>
              </a:rPr>
              <a:t>(</a:t>
            </a:r>
            <a:r>
              <a:rPr lang="en-US" altLang="zh-TW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http://academic.ntunhs.edu.tw/files/13-1001-33284.php?Lang=zh-tw</a:t>
            </a:r>
            <a:r>
              <a:rPr lang="en-US" altLang="zh-TW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 smtClean="0">
                <a:solidFill>
                  <a:srgbClr val="0000FF"/>
                </a:solidFill>
                <a:latin typeface="+mj-ea"/>
                <a:ea typeface="+mj-ea"/>
              </a:rPr>
              <a:t>)</a:t>
            </a:r>
            <a:endParaRPr lang="zh-TW" altLang="zh-TW" dirty="0">
              <a:latin typeface="+mj-ea"/>
              <a:ea typeface="+mj-ea"/>
            </a:endParaRPr>
          </a:p>
          <a:p>
            <a:endParaRPr lang="en-US" altLang="zh-TW" dirty="0" smtClean="0">
              <a:latin typeface="+mj-ea"/>
              <a:ea typeface="+mj-ea"/>
            </a:endParaRPr>
          </a:p>
          <a:p>
            <a:pPr lvl="2"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pPr marL="393700" lvl="1" indent="0"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endParaRPr lang="zh-TW" altLang="en-US" dirty="0">
              <a:latin typeface="+mj-ea"/>
              <a:ea typeface="+mj-ea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694112" y="143858"/>
            <a:ext cx="512636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latin typeface="微軟正黑體" pitchFamily="34" charset="-120"/>
                <a:ea typeface="微軟正黑體" pitchFamily="34" charset="-120"/>
              </a:rPr>
              <a:t>表名：</a:t>
            </a:r>
            <a:r>
              <a:rPr kumimoji="0" lang="zh-TW" altLang="zh-TW" sz="3200" dirty="0" smtClean="0"/>
              <a:t>在</a:t>
            </a:r>
            <a:r>
              <a:rPr kumimoji="0" lang="zh-TW" altLang="en-US" sz="3200" dirty="0"/>
              <a:t>學</a:t>
            </a:r>
            <a:r>
              <a:rPr kumimoji="0" lang="zh-TW" altLang="zh-TW" sz="3200" dirty="0" smtClean="0"/>
              <a:t>學生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修</a:t>
            </a:r>
            <a:r>
              <a:rPr kumimoji="0" lang="zh-TW" altLang="en-US" sz="3200" b="1" dirty="0">
                <a:solidFill>
                  <a:srgbClr val="FF0000"/>
                </a:solidFill>
              </a:rPr>
              <a:t>學分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學程</a:t>
            </a:r>
            <a:r>
              <a:rPr kumimoji="0" lang="zh-TW" altLang="zh-TW" sz="3200" dirty="0" smtClean="0"/>
              <a:t>人次</a:t>
            </a:r>
            <a:r>
              <a:rPr kumimoji="0" lang="zh-TW" altLang="zh-TW" sz="3200" dirty="0"/>
              <a:t>資料表</a:t>
            </a:r>
            <a:endParaRPr kumimoji="0" lang="zh-TW" altLang="zh-TW" sz="32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0"/>
          <p:cNvSpPr txBox="1">
            <a:spLocks noChangeArrowheads="1"/>
          </p:cNvSpPr>
          <p:nvPr/>
        </p:nvSpPr>
        <p:spPr bwMode="auto">
          <a:xfrm>
            <a:off x="1250950" y="260350"/>
            <a:ext cx="65135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6000" b="1" dirty="0">
                <a:solidFill>
                  <a:schemeClr val="accent3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報   告   大   綱</a:t>
            </a:r>
            <a:endParaRPr kumimoji="0" lang="en-US" altLang="zh-TW" sz="6000" b="1" dirty="0">
              <a:solidFill>
                <a:schemeClr val="accent3">
                  <a:lumMod val="1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2505E-8566-4690-99C9-0DC204083EF4}" type="slidenum">
              <a:rPr lang="zh-TW" altLang="en-US"/>
              <a:pPr>
                <a:defRPr/>
              </a:pPr>
              <a:t>8</a:t>
            </a:fld>
            <a:endParaRPr lang="zh-TW" altLang="en-US"/>
          </a:p>
        </p:txBody>
      </p:sp>
      <p:graphicFrame>
        <p:nvGraphicFramePr>
          <p:cNvPr id="32" name="資料庫圖表 31"/>
          <p:cNvGraphicFramePr/>
          <p:nvPr>
            <p:extLst>
              <p:ext uri="{D42A27DB-BD31-4B8C-83A1-F6EECF244321}">
                <p14:modId xmlns:p14="http://schemas.microsoft.com/office/powerpoint/2010/main" val="2337296047"/>
              </p:ext>
            </p:extLst>
          </p:nvPr>
        </p:nvGraphicFramePr>
        <p:xfrm>
          <a:off x="1979712" y="1413256"/>
          <a:ext cx="5400000" cy="43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6340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810494" y="1196974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4-6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系統操作說明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672781" y="155569"/>
            <a:ext cx="49815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latin typeface="微軟正黑體" pitchFamily="34" charset="-120"/>
                <a:ea typeface="微軟正黑體" pitchFamily="34" charset="-120"/>
              </a:rPr>
              <a:t>表名：</a:t>
            </a:r>
            <a:r>
              <a:rPr kumimoji="0" lang="zh-TW" altLang="zh-TW" sz="3200" dirty="0" smtClean="0"/>
              <a:t>在</a:t>
            </a:r>
            <a:r>
              <a:rPr kumimoji="0" lang="zh-TW" altLang="en-US" sz="3200" dirty="0"/>
              <a:t>學</a:t>
            </a:r>
            <a:r>
              <a:rPr kumimoji="0" lang="zh-TW" altLang="zh-TW" sz="3200" dirty="0" smtClean="0"/>
              <a:t>學生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修</a:t>
            </a:r>
            <a:r>
              <a:rPr kumimoji="0" lang="zh-TW" altLang="zh-TW" sz="3200" b="1" dirty="0">
                <a:solidFill>
                  <a:srgbClr val="FF0000"/>
                </a:solidFill>
              </a:rPr>
              <a:t>學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程</a:t>
            </a:r>
            <a:r>
              <a:rPr kumimoji="0" lang="zh-TW" altLang="zh-TW" sz="3200" dirty="0" smtClean="0"/>
              <a:t>人次</a:t>
            </a:r>
            <a:r>
              <a:rPr kumimoji="0" lang="zh-TW" altLang="zh-TW" sz="3200" dirty="0"/>
              <a:t>資料表</a:t>
            </a:r>
            <a:endParaRPr kumimoji="0" lang="zh-TW" altLang="zh-TW" sz="32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76" y="1916832"/>
            <a:ext cx="8342064" cy="2323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直線圖說文字 1 12"/>
          <p:cNvSpPr/>
          <p:nvPr/>
        </p:nvSpPr>
        <p:spPr>
          <a:xfrm>
            <a:off x="2217171" y="4653136"/>
            <a:ext cx="4032721" cy="1224136"/>
          </a:xfrm>
          <a:prstGeom prst="borderCallout1">
            <a:avLst>
              <a:gd name="adj1" fmla="val -18600"/>
              <a:gd name="adj2" fmla="val 126794"/>
              <a:gd name="adj3" fmla="val -3696"/>
              <a:gd name="adj4" fmla="val 77236"/>
            </a:avLst>
          </a:prstGeom>
          <a:solidFill>
            <a:schemeClr val="bg2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/>
            <a:endParaRPr lang="en-US" altLang="zh-TW" b="1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369075" y="2149821"/>
            <a:ext cx="1224509" cy="2311152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文字方塊 14"/>
          <p:cNvSpPr txBox="1"/>
          <p:nvPr/>
        </p:nvSpPr>
        <p:spPr>
          <a:xfrm>
            <a:off x="2267744" y="4809670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舉凡學生有修學程之課程，皆可納入填報。如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：</a:t>
            </a:r>
            <a:r>
              <a:rPr lang="zh-TW" altLang="en-US" b="1" dirty="0" smtClean="0">
                <a:solidFill>
                  <a:srgbClr val="FF6600"/>
                </a:solidFill>
                <a:latin typeface="+mj-ea"/>
                <a:ea typeface="+mj-ea"/>
              </a:rPr>
              <a:t>生諮所</a:t>
            </a:r>
            <a:r>
              <a:rPr lang="en-US" altLang="zh-TW" b="1" dirty="0" smtClean="0">
                <a:solidFill>
                  <a:srgbClr val="FF6600"/>
                </a:solidFill>
                <a:latin typeface="+mj-ea"/>
                <a:ea typeface="+mj-ea"/>
              </a:rPr>
              <a:t>-</a:t>
            </a:r>
            <a:r>
              <a:rPr lang="zh-TW" altLang="en-US" b="1" dirty="0" smtClean="0">
                <a:solidFill>
                  <a:srgbClr val="FF6600"/>
                </a:solidFill>
                <a:latin typeface="+mj-ea"/>
                <a:ea typeface="+mj-ea"/>
              </a:rPr>
              <a:t>諮商心理學程、健管系</a:t>
            </a:r>
            <a:r>
              <a:rPr lang="en-US" altLang="zh-TW" b="1" dirty="0" smtClean="0">
                <a:solidFill>
                  <a:srgbClr val="FF6600"/>
                </a:solidFill>
                <a:latin typeface="+mj-ea"/>
                <a:ea typeface="+mj-ea"/>
              </a:rPr>
              <a:t>-</a:t>
            </a:r>
            <a:r>
              <a:rPr lang="zh-TW" altLang="en-US" b="1" dirty="0" smtClean="0">
                <a:solidFill>
                  <a:srgbClr val="FF6600"/>
                </a:solidFill>
                <a:latin typeface="+mj-ea"/>
                <a:ea typeface="+mj-ea"/>
              </a:rPr>
              <a:t>醫療資訊管理學程等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。</a:t>
            </a:r>
            <a:endParaRPr lang="zh-TW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0785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4-6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系統操作說明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672781" y="155569"/>
            <a:ext cx="49815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latin typeface="微軟正黑體" pitchFamily="34" charset="-120"/>
                <a:ea typeface="微軟正黑體" pitchFamily="34" charset="-120"/>
              </a:rPr>
              <a:t>表名：</a:t>
            </a:r>
            <a:r>
              <a:rPr kumimoji="0" lang="zh-TW" altLang="zh-TW" sz="3200" dirty="0" smtClean="0"/>
              <a:t>在</a:t>
            </a:r>
            <a:r>
              <a:rPr kumimoji="0" lang="zh-TW" altLang="en-US" sz="3200" dirty="0"/>
              <a:t>學</a:t>
            </a:r>
            <a:r>
              <a:rPr kumimoji="0" lang="zh-TW" altLang="zh-TW" sz="3200" dirty="0" smtClean="0"/>
              <a:t>學生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修</a:t>
            </a:r>
            <a:r>
              <a:rPr kumimoji="0" lang="zh-TW" altLang="zh-TW" sz="3200" b="1" dirty="0">
                <a:solidFill>
                  <a:srgbClr val="FF0000"/>
                </a:solidFill>
              </a:rPr>
              <a:t>學</a:t>
            </a:r>
            <a:r>
              <a:rPr kumimoji="0" lang="zh-TW" altLang="zh-TW" sz="3200" b="1" dirty="0" smtClean="0">
                <a:solidFill>
                  <a:srgbClr val="FF0000"/>
                </a:solidFill>
              </a:rPr>
              <a:t>程</a:t>
            </a:r>
            <a:r>
              <a:rPr kumimoji="0" lang="zh-TW" altLang="zh-TW" sz="3200" dirty="0" smtClean="0"/>
              <a:t>人次</a:t>
            </a:r>
            <a:r>
              <a:rPr kumimoji="0" lang="zh-TW" altLang="zh-TW" sz="3200" dirty="0"/>
              <a:t>資料表</a:t>
            </a:r>
            <a:endParaRPr kumimoji="0" lang="zh-TW" altLang="zh-TW" sz="32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直線圖說文字 1 12"/>
          <p:cNvSpPr/>
          <p:nvPr/>
        </p:nvSpPr>
        <p:spPr>
          <a:xfrm>
            <a:off x="2195598" y="4979249"/>
            <a:ext cx="4032721" cy="898023"/>
          </a:xfrm>
          <a:prstGeom prst="borderCallout1">
            <a:avLst>
              <a:gd name="adj1" fmla="val -26425"/>
              <a:gd name="adj2" fmla="val 81013"/>
              <a:gd name="adj3" fmla="val -3696"/>
              <a:gd name="adj4" fmla="val 77236"/>
            </a:avLst>
          </a:prstGeom>
          <a:solidFill>
            <a:schemeClr val="bg2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/>
            <a:endParaRPr lang="en-US" altLang="zh-TW" b="1" dirty="0">
              <a:solidFill>
                <a:srgbClr val="FF0000"/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2275136" y="5129652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請詳列所認定學生的學程名稱及課程名稱，以利再次檢核資料的正確性。</a:t>
            </a:r>
            <a:endParaRPr lang="zh-TW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677" y="1810169"/>
            <a:ext cx="7936954" cy="282735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84097" y="3224142"/>
            <a:ext cx="7991534" cy="1413385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769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流線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流線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5081</TotalTime>
  <Words>506</Words>
  <Application>Microsoft Office PowerPoint</Application>
  <PresentationFormat>如螢幕大小 (4:3)</PresentationFormat>
  <Paragraphs>75</Paragraphs>
  <Slides>10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0" baseType="lpstr">
      <vt:lpstr>Arial</vt:lpstr>
      <vt:lpstr>微軟正黑體</vt:lpstr>
      <vt:lpstr>Constantia</vt:lpstr>
      <vt:lpstr>Calibri</vt:lpstr>
      <vt:lpstr>標楷體</vt:lpstr>
      <vt:lpstr>華康中圓體</vt:lpstr>
      <vt:lpstr>Times New Roman</vt:lpstr>
      <vt:lpstr>新細明體</vt:lpstr>
      <vt:lpstr>Wingdings 2</vt:lpstr>
      <vt:lpstr>流線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Administrator</dc:creator>
  <cp:lastModifiedBy>USER</cp:lastModifiedBy>
  <cp:revision>651</cp:revision>
  <dcterms:created xsi:type="dcterms:W3CDTF">2011-08-15T05:45:54Z</dcterms:created>
  <dcterms:modified xsi:type="dcterms:W3CDTF">2018-03-07T02:36:05Z</dcterms:modified>
</cp:coreProperties>
</file>